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7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8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9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0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11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12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13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4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15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16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17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6" r:id="rId3"/>
    <p:sldId id="262" r:id="rId4"/>
    <p:sldId id="263" r:id="rId5"/>
    <p:sldId id="264" r:id="rId6"/>
    <p:sldId id="265" r:id="rId7"/>
    <p:sldId id="303" r:id="rId8"/>
    <p:sldId id="278" r:id="rId9"/>
    <p:sldId id="304" r:id="rId10"/>
    <p:sldId id="257" r:id="rId11"/>
    <p:sldId id="267" r:id="rId12"/>
    <p:sldId id="266" r:id="rId13"/>
    <p:sldId id="258" r:id="rId14"/>
    <p:sldId id="269" r:id="rId15"/>
    <p:sldId id="270" r:id="rId16"/>
    <p:sldId id="268" r:id="rId17"/>
    <p:sldId id="271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82" r:id="rId26"/>
    <p:sldId id="283" r:id="rId27"/>
    <p:sldId id="290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27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EAF8F-54DA-42C4-8621-A7E74AF22300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8980CB8-AA82-4E46-AF5C-CC768F8A0D8C}">
      <dgm:prSet phldrT="[Text]"/>
      <dgm:spPr/>
      <dgm:t>
        <a:bodyPr/>
        <a:lstStyle/>
        <a:p>
          <a:r>
            <a:rPr lang="en-GB"/>
            <a:t>Nền tảng thương mại điện tử</a:t>
          </a:r>
        </a:p>
      </dgm:t>
    </dgm:pt>
    <dgm:pt modelId="{1189A389-73F8-4509-8F18-6FEE996FE3F7}" type="parTrans" cxnId="{BE10758D-CEBF-4BB2-88D0-99098D36CC40}">
      <dgm:prSet/>
      <dgm:spPr/>
      <dgm:t>
        <a:bodyPr/>
        <a:lstStyle/>
        <a:p>
          <a:endParaRPr lang="en-GB"/>
        </a:p>
      </dgm:t>
    </dgm:pt>
    <dgm:pt modelId="{9CD840D1-E212-4C6A-BC8C-B180CD45EE6B}" type="sibTrans" cxnId="{BE10758D-CEBF-4BB2-88D0-99098D36CC40}">
      <dgm:prSet/>
      <dgm:spPr/>
      <dgm:t>
        <a:bodyPr/>
        <a:lstStyle/>
        <a:p>
          <a:endParaRPr lang="en-GB"/>
        </a:p>
      </dgm:t>
    </dgm:pt>
    <dgm:pt modelId="{93439077-F6BC-4299-80A8-DDA0A66CBB8C}">
      <dgm:prSet phldrT="[Text]"/>
      <dgm:spPr/>
      <dgm:t>
        <a:bodyPr/>
        <a:lstStyle/>
        <a:p>
          <a:r>
            <a:rPr lang="en-GB"/>
            <a:t>TMĐT kinh doanh trực tiếp</a:t>
          </a:r>
        </a:p>
      </dgm:t>
    </dgm:pt>
    <dgm:pt modelId="{F038778D-6D61-4DE2-9202-73D1BD20E95E}" type="parTrans" cxnId="{D4D55045-7607-41DE-9EDC-5E8D5209709E}">
      <dgm:prSet/>
      <dgm:spPr/>
      <dgm:t>
        <a:bodyPr/>
        <a:lstStyle/>
        <a:p>
          <a:endParaRPr lang="en-GB"/>
        </a:p>
      </dgm:t>
    </dgm:pt>
    <dgm:pt modelId="{B8F5F665-5D3E-4969-BC10-168DB5B275A1}" type="sibTrans" cxnId="{D4D55045-7607-41DE-9EDC-5E8D5209709E}">
      <dgm:prSet/>
      <dgm:spPr/>
      <dgm:t>
        <a:bodyPr/>
        <a:lstStyle/>
        <a:p>
          <a:endParaRPr lang="en-GB"/>
        </a:p>
      </dgm:t>
    </dgm:pt>
    <dgm:pt modelId="{C59583A7-6B02-4799-845C-4027B53AAF75}">
      <dgm:prSet phldrT="[Text]"/>
      <dgm:spPr/>
      <dgm:t>
        <a:bodyPr/>
        <a:lstStyle/>
        <a:p>
          <a:r>
            <a:rPr lang="en-GB"/>
            <a:t>TMĐT trung gian</a:t>
          </a:r>
        </a:p>
      </dgm:t>
    </dgm:pt>
    <dgm:pt modelId="{E50063C1-40FA-49D2-8DE4-90D79821E450}" type="parTrans" cxnId="{B18F7060-24B0-4B2E-AC88-27C51F3BFF8C}">
      <dgm:prSet/>
      <dgm:spPr/>
      <dgm:t>
        <a:bodyPr/>
        <a:lstStyle/>
        <a:p>
          <a:endParaRPr lang="en-GB"/>
        </a:p>
      </dgm:t>
    </dgm:pt>
    <dgm:pt modelId="{32ABE080-78D9-4749-B54E-3747735A496D}" type="sibTrans" cxnId="{B18F7060-24B0-4B2E-AC88-27C51F3BFF8C}">
      <dgm:prSet/>
      <dgm:spPr/>
      <dgm:t>
        <a:bodyPr/>
        <a:lstStyle/>
        <a:p>
          <a:endParaRPr lang="en-GB"/>
        </a:p>
      </dgm:t>
    </dgm:pt>
    <dgm:pt modelId="{2E25A9D7-A6C2-4FD6-A3A9-F14845F33FA9}">
      <dgm:prSet phldrT="[Text]"/>
      <dgm:spPr/>
      <dgm:t>
        <a:bodyPr/>
        <a:lstStyle/>
        <a:p>
          <a:r>
            <a:rPr lang="en-GB"/>
            <a:t>Mạng xã hội hoạt động TMĐT</a:t>
          </a:r>
        </a:p>
      </dgm:t>
    </dgm:pt>
    <dgm:pt modelId="{71272B80-664F-49A7-9298-20A1E313E84E}" type="parTrans" cxnId="{6A1E4334-FFD8-4F72-857F-8C9633E4B98C}">
      <dgm:prSet/>
      <dgm:spPr/>
      <dgm:t>
        <a:bodyPr/>
        <a:lstStyle/>
        <a:p>
          <a:endParaRPr lang="en-GB"/>
        </a:p>
      </dgm:t>
    </dgm:pt>
    <dgm:pt modelId="{4EB202C5-9EF5-4B03-8F44-BF6CE2E9EE6C}" type="sibTrans" cxnId="{6A1E4334-FFD8-4F72-857F-8C9633E4B98C}">
      <dgm:prSet/>
      <dgm:spPr/>
      <dgm:t>
        <a:bodyPr/>
        <a:lstStyle/>
        <a:p>
          <a:endParaRPr lang="en-GB"/>
        </a:p>
      </dgm:t>
    </dgm:pt>
    <dgm:pt modelId="{CC10A991-F653-44EA-9DF9-24751A276599}">
      <dgm:prSet phldrT="[Text]"/>
      <dgm:spPr/>
      <dgm:t>
        <a:bodyPr/>
        <a:lstStyle/>
        <a:p>
          <a:r>
            <a:rPr lang="en-GB"/>
            <a:t>TMĐT tích hợp</a:t>
          </a:r>
        </a:p>
      </dgm:t>
    </dgm:pt>
    <dgm:pt modelId="{AD090188-0268-4C4F-81F8-8925E7FB935B}" type="parTrans" cxnId="{BE8357EF-53E4-4A52-B12F-5BE8F5137AB1}">
      <dgm:prSet/>
      <dgm:spPr/>
      <dgm:t>
        <a:bodyPr/>
        <a:lstStyle/>
        <a:p>
          <a:endParaRPr lang="en-GB"/>
        </a:p>
      </dgm:t>
    </dgm:pt>
    <dgm:pt modelId="{FF98FEF9-B4B5-4C64-8EDF-FB46CA22CF63}" type="sibTrans" cxnId="{BE8357EF-53E4-4A52-B12F-5BE8F5137AB1}">
      <dgm:prSet/>
      <dgm:spPr/>
      <dgm:t>
        <a:bodyPr/>
        <a:lstStyle/>
        <a:p>
          <a:endParaRPr lang="en-GB"/>
        </a:p>
      </dgm:t>
    </dgm:pt>
    <dgm:pt modelId="{5292A3D6-3D12-464F-A228-B785F48D73C7}" type="pres">
      <dgm:prSet presAssocID="{A60EAF8F-54DA-42C4-8621-A7E74AF223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3E968F-D27E-45B2-8F93-64174B3554B3}" type="pres">
      <dgm:prSet presAssocID="{F8980CB8-AA82-4E46-AF5C-CC768F8A0D8C}" presName="singleCycle" presStyleCnt="0"/>
      <dgm:spPr/>
    </dgm:pt>
    <dgm:pt modelId="{DA423F85-A484-4B59-B581-CBDD7A17E0CC}" type="pres">
      <dgm:prSet presAssocID="{F8980CB8-AA82-4E46-AF5C-CC768F8A0D8C}" presName="singleCenter" presStyleLbl="node1" presStyleIdx="0" presStyleCnt="5" custScaleX="157905">
        <dgm:presLayoutVars>
          <dgm:chMax val="7"/>
          <dgm:chPref val="7"/>
        </dgm:presLayoutVars>
      </dgm:prSet>
      <dgm:spPr/>
    </dgm:pt>
    <dgm:pt modelId="{619540CF-BCC7-4259-900B-B55A64681E4F}" type="pres">
      <dgm:prSet presAssocID="{F038778D-6D61-4DE2-9202-73D1BD20E95E}" presName="Name56" presStyleLbl="parChTrans1D2" presStyleIdx="0" presStyleCnt="4"/>
      <dgm:spPr/>
    </dgm:pt>
    <dgm:pt modelId="{9866DCE2-19AD-44B6-9B5D-BEB86C1B7E25}" type="pres">
      <dgm:prSet presAssocID="{93439077-F6BC-4299-80A8-DDA0A66CBB8C}" presName="text0" presStyleLbl="node1" presStyleIdx="1" presStyleCnt="5" custScaleX="529722">
        <dgm:presLayoutVars>
          <dgm:bulletEnabled val="1"/>
        </dgm:presLayoutVars>
      </dgm:prSet>
      <dgm:spPr/>
    </dgm:pt>
    <dgm:pt modelId="{A237FF1A-9FEF-4CEB-B45D-D6250CD33D1F}" type="pres">
      <dgm:prSet presAssocID="{E50063C1-40FA-49D2-8DE4-90D79821E450}" presName="Name56" presStyleLbl="parChTrans1D2" presStyleIdx="1" presStyleCnt="4"/>
      <dgm:spPr/>
    </dgm:pt>
    <dgm:pt modelId="{998BFAF3-51BB-4D59-A494-5494DC385898}" type="pres">
      <dgm:prSet presAssocID="{C59583A7-6B02-4799-845C-4027B53AAF75}" presName="text0" presStyleLbl="node1" presStyleIdx="2" presStyleCnt="5" custScaleX="371101" custRadScaleRad="192971" custRadScaleInc="1333">
        <dgm:presLayoutVars>
          <dgm:bulletEnabled val="1"/>
        </dgm:presLayoutVars>
      </dgm:prSet>
      <dgm:spPr/>
    </dgm:pt>
    <dgm:pt modelId="{953F5CAB-27F7-42C4-B105-58A0D5A4BB24}" type="pres">
      <dgm:prSet presAssocID="{71272B80-664F-49A7-9298-20A1E313E84E}" presName="Name56" presStyleLbl="parChTrans1D2" presStyleIdx="2" presStyleCnt="4"/>
      <dgm:spPr/>
    </dgm:pt>
    <dgm:pt modelId="{7E0A0DBA-C209-4142-8C6A-80A0A22C50A0}" type="pres">
      <dgm:prSet presAssocID="{2E25A9D7-A6C2-4FD6-A3A9-F14845F33FA9}" presName="text0" presStyleLbl="node1" presStyleIdx="3" presStyleCnt="5" custScaleX="543108">
        <dgm:presLayoutVars>
          <dgm:bulletEnabled val="1"/>
        </dgm:presLayoutVars>
      </dgm:prSet>
      <dgm:spPr/>
    </dgm:pt>
    <dgm:pt modelId="{4C9016ED-6DFA-4D6B-9E3C-69D31B634C1D}" type="pres">
      <dgm:prSet presAssocID="{AD090188-0268-4C4F-81F8-8925E7FB935B}" presName="Name56" presStyleLbl="parChTrans1D2" presStyleIdx="3" presStyleCnt="4"/>
      <dgm:spPr/>
    </dgm:pt>
    <dgm:pt modelId="{24FFEF67-EAA2-4F39-9C24-A415B50EB7FA}" type="pres">
      <dgm:prSet presAssocID="{CC10A991-F653-44EA-9DF9-24751A276599}" presName="text0" presStyleLbl="node1" presStyleIdx="4" presStyleCnt="5" custScaleX="344862" custRadScaleRad="190270" custRadScaleInc="-902">
        <dgm:presLayoutVars>
          <dgm:bulletEnabled val="1"/>
        </dgm:presLayoutVars>
      </dgm:prSet>
      <dgm:spPr/>
    </dgm:pt>
  </dgm:ptLst>
  <dgm:cxnLst>
    <dgm:cxn modelId="{86011718-E287-4951-8C36-6C590D706455}" type="presOf" srcId="{71272B80-664F-49A7-9298-20A1E313E84E}" destId="{953F5CAB-27F7-42C4-B105-58A0D5A4BB24}" srcOrd="0" destOrd="0" presId="urn:microsoft.com/office/officeart/2008/layout/RadialCluster"/>
    <dgm:cxn modelId="{6A1E4334-FFD8-4F72-857F-8C9633E4B98C}" srcId="{F8980CB8-AA82-4E46-AF5C-CC768F8A0D8C}" destId="{2E25A9D7-A6C2-4FD6-A3A9-F14845F33FA9}" srcOrd="2" destOrd="0" parTransId="{71272B80-664F-49A7-9298-20A1E313E84E}" sibTransId="{4EB202C5-9EF5-4B03-8F44-BF6CE2E9EE6C}"/>
    <dgm:cxn modelId="{4EE34038-FF7B-4F1E-8716-181380CFDC9F}" type="presOf" srcId="{E50063C1-40FA-49D2-8DE4-90D79821E450}" destId="{A237FF1A-9FEF-4CEB-B45D-D6250CD33D1F}" srcOrd="0" destOrd="0" presId="urn:microsoft.com/office/officeart/2008/layout/RadialCluster"/>
    <dgm:cxn modelId="{F30D065D-5EA9-401A-9063-5A1DE7090988}" type="presOf" srcId="{CC10A991-F653-44EA-9DF9-24751A276599}" destId="{24FFEF67-EAA2-4F39-9C24-A415B50EB7FA}" srcOrd="0" destOrd="0" presId="urn:microsoft.com/office/officeart/2008/layout/RadialCluster"/>
    <dgm:cxn modelId="{B18F7060-24B0-4B2E-AC88-27C51F3BFF8C}" srcId="{F8980CB8-AA82-4E46-AF5C-CC768F8A0D8C}" destId="{C59583A7-6B02-4799-845C-4027B53AAF75}" srcOrd="1" destOrd="0" parTransId="{E50063C1-40FA-49D2-8DE4-90D79821E450}" sibTransId="{32ABE080-78D9-4749-B54E-3747735A496D}"/>
    <dgm:cxn modelId="{AFE4FB64-8914-4B80-A69C-5C2F0C08FF3D}" type="presOf" srcId="{C59583A7-6B02-4799-845C-4027B53AAF75}" destId="{998BFAF3-51BB-4D59-A494-5494DC385898}" srcOrd="0" destOrd="0" presId="urn:microsoft.com/office/officeart/2008/layout/RadialCluster"/>
    <dgm:cxn modelId="{D4D55045-7607-41DE-9EDC-5E8D5209709E}" srcId="{F8980CB8-AA82-4E46-AF5C-CC768F8A0D8C}" destId="{93439077-F6BC-4299-80A8-DDA0A66CBB8C}" srcOrd="0" destOrd="0" parTransId="{F038778D-6D61-4DE2-9202-73D1BD20E95E}" sibTransId="{B8F5F665-5D3E-4969-BC10-168DB5B275A1}"/>
    <dgm:cxn modelId="{370A8F6F-1B45-4255-9E32-B13F5BC52F5F}" type="presOf" srcId="{A60EAF8F-54DA-42C4-8621-A7E74AF22300}" destId="{5292A3D6-3D12-464F-A228-B785F48D73C7}" srcOrd="0" destOrd="0" presId="urn:microsoft.com/office/officeart/2008/layout/RadialCluster"/>
    <dgm:cxn modelId="{7AD75E78-1F49-40D8-992F-F10B29820147}" type="presOf" srcId="{AD090188-0268-4C4F-81F8-8925E7FB935B}" destId="{4C9016ED-6DFA-4D6B-9E3C-69D31B634C1D}" srcOrd="0" destOrd="0" presId="urn:microsoft.com/office/officeart/2008/layout/RadialCluster"/>
    <dgm:cxn modelId="{BE10758D-CEBF-4BB2-88D0-99098D36CC40}" srcId="{A60EAF8F-54DA-42C4-8621-A7E74AF22300}" destId="{F8980CB8-AA82-4E46-AF5C-CC768F8A0D8C}" srcOrd="0" destOrd="0" parTransId="{1189A389-73F8-4509-8F18-6FEE996FE3F7}" sibTransId="{9CD840D1-E212-4C6A-BC8C-B180CD45EE6B}"/>
    <dgm:cxn modelId="{B000E39F-2C08-452D-9FB5-CA3937D52FBC}" type="presOf" srcId="{93439077-F6BC-4299-80A8-DDA0A66CBB8C}" destId="{9866DCE2-19AD-44B6-9B5D-BEB86C1B7E25}" srcOrd="0" destOrd="0" presId="urn:microsoft.com/office/officeart/2008/layout/RadialCluster"/>
    <dgm:cxn modelId="{0010E49F-2529-44B5-AACA-AD1D34244A6D}" type="presOf" srcId="{2E25A9D7-A6C2-4FD6-A3A9-F14845F33FA9}" destId="{7E0A0DBA-C209-4142-8C6A-80A0A22C50A0}" srcOrd="0" destOrd="0" presId="urn:microsoft.com/office/officeart/2008/layout/RadialCluster"/>
    <dgm:cxn modelId="{093067D3-2A6A-4C82-9675-902AC19E2D8A}" type="presOf" srcId="{F038778D-6D61-4DE2-9202-73D1BD20E95E}" destId="{619540CF-BCC7-4259-900B-B55A64681E4F}" srcOrd="0" destOrd="0" presId="urn:microsoft.com/office/officeart/2008/layout/RadialCluster"/>
    <dgm:cxn modelId="{FA479BE7-1AC6-467E-B29C-936853A2667E}" type="presOf" srcId="{F8980CB8-AA82-4E46-AF5C-CC768F8A0D8C}" destId="{DA423F85-A484-4B59-B581-CBDD7A17E0CC}" srcOrd="0" destOrd="0" presId="urn:microsoft.com/office/officeart/2008/layout/RadialCluster"/>
    <dgm:cxn modelId="{BE8357EF-53E4-4A52-B12F-5BE8F5137AB1}" srcId="{F8980CB8-AA82-4E46-AF5C-CC768F8A0D8C}" destId="{CC10A991-F653-44EA-9DF9-24751A276599}" srcOrd="3" destOrd="0" parTransId="{AD090188-0268-4C4F-81F8-8925E7FB935B}" sibTransId="{FF98FEF9-B4B5-4C64-8EDF-FB46CA22CF63}"/>
    <dgm:cxn modelId="{2CB9A66A-D467-4E9C-B174-7B06AC26A4DD}" type="presParOf" srcId="{5292A3D6-3D12-464F-A228-B785F48D73C7}" destId="{DA3E968F-D27E-45B2-8F93-64174B3554B3}" srcOrd="0" destOrd="0" presId="urn:microsoft.com/office/officeart/2008/layout/RadialCluster"/>
    <dgm:cxn modelId="{BA32551C-38FC-40F4-9F0A-0863BA6D0BC3}" type="presParOf" srcId="{DA3E968F-D27E-45B2-8F93-64174B3554B3}" destId="{DA423F85-A484-4B59-B581-CBDD7A17E0CC}" srcOrd="0" destOrd="0" presId="urn:microsoft.com/office/officeart/2008/layout/RadialCluster"/>
    <dgm:cxn modelId="{8359C762-2BA0-4841-9E37-81861D1DEA81}" type="presParOf" srcId="{DA3E968F-D27E-45B2-8F93-64174B3554B3}" destId="{619540CF-BCC7-4259-900B-B55A64681E4F}" srcOrd="1" destOrd="0" presId="urn:microsoft.com/office/officeart/2008/layout/RadialCluster"/>
    <dgm:cxn modelId="{E82E8A03-0F01-46C0-8E59-42C2C4E1DA1A}" type="presParOf" srcId="{DA3E968F-D27E-45B2-8F93-64174B3554B3}" destId="{9866DCE2-19AD-44B6-9B5D-BEB86C1B7E25}" srcOrd="2" destOrd="0" presId="urn:microsoft.com/office/officeart/2008/layout/RadialCluster"/>
    <dgm:cxn modelId="{11D521C6-B5F7-498F-9D39-56DDC5DD679B}" type="presParOf" srcId="{DA3E968F-D27E-45B2-8F93-64174B3554B3}" destId="{A237FF1A-9FEF-4CEB-B45D-D6250CD33D1F}" srcOrd="3" destOrd="0" presId="urn:microsoft.com/office/officeart/2008/layout/RadialCluster"/>
    <dgm:cxn modelId="{E10EF97A-C688-45B4-B4B9-81D639E0CBAB}" type="presParOf" srcId="{DA3E968F-D27E-45B2-8F93-64174B3554B3}" destId="{998BFAF3-51BB-4D59-A494-5494DC385898}" srcOrd="4" destOrd="0" presId="urn:microsoft.com/office/officeart/2008/layout/RadialCluster"/>
    <dgm:cxn modelId="{DA98F10D-17C5-43F6-8853-5CD00A45EA06}" type="presParOf" srcId="{DA3E968F-D27E-45B2-8F93-64174B3554B3}" destId="{953F5CAB-27F7-42C4-B105-58A0D5A4BB24}" srcOrd="5" destOrd="0" presId="urn:microsoft.com/office/officeart/2008/layout/RadialCluster"/>
    <dgm:cxn modelId="{2B841526-97E8-4850-965C-0909B4917024}" type="presParOf" srcId="{DA3E968F-D27E-45B2-8F93-64174B3554B3}" destId="{7E0A0DBA-C209-4142-8C6A-80A0A22C50A0}" srcOrd="6" destOrd="0" presId="urn:microsoft.com/office/officeart/2008/layout/RadialCluster"/>
    <dgm:cxn modelId="{A25AF84C-5ED2-48C1-A408-E8953FF9C073}" type="presParOf" srcId="{DA3E968F-D27E-45B2-8F93-64174B3554B3}" destId="{4C9016ED-6DFA-4D6B-9E3C-69D31B634C1D}" srcOrd="7" destOrd="0" presId="urn:microsoft.com/office/officeart/2008/layout/RadialCluster"/>
    <dgm:cxn modelId="{204BCC85-0F31-4502-9965-F632EA4F9D45}" type="presParOf" srcId="{DA3E968F-D27E-45B2-8F93-64174B3554B3}" destId="{24FFEF67-EAA2-4F39-9C24-A415B50EB7F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118E64-7429-4068-BBE9-F506872778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73003B-52BC-4098-B2D6-EB6CE63EF421}">
      <dgm:prSet phldrT="[Text]"/>
      <dgm:spPr/>
      <dgm:t>
        <a:bodyPr/>
        <a:lstStyle/>
        <a:p>
          <a:r>
            <a:rPr lang="en-GB"/>
            <a:t>Chủ quản nền tảng TMĐT kinh doanh trực tiếp</a:t>
          </a:r>
        </a:p>
      </dgm:t>
    </dgm:pt>
    <dgm:pt modelId="{2ECCA36B-4DFA-43F4-AF29-A52E277832D7}" type="parTrans" cxnId="{A08CFEFA-AC74-4CDC-A53F-6F6966FA97F3}">
      <dgm:prSet/>
      <dgm:spPr/>
      <dgm:t>
        <a:bodyPr/>
        <a:lstStyle/>
        <a:p>
          <a:endParaRPr lang="en-GB"/>
        </a:p>
      </dgm:t>
    </dgm:pt>
    <dgm:pt modelId="{945338EE-1034-497A-B216-682CC5390A6A}" type="sibTrans" cxnId="{A08CFEFA-AC74-4CDC-A53F-6F6966FA97F3}">
      <dgm:prSet/>
      <dgm:spPr/>
      <dgm:t>
        <a:bodyPr/>
        <a:lstStyle/>
        <a:p>
          <a:endParaRPr lang="en-GB"/>
        </a:p>
      </dgm:t>
    </dgm:pt>
    <dgm:pt modelId="{019A614A-99CB-468B-A280-8397B604F577}">
      <dgm:prSet phldrT="[Text]"/>
      <dgm:spPr/>
      <dgm:t>
        <a:bodyPr/>
        <a:lstStyle/>
        <a:p>
          <a:r>
            <a:rPr lang="en-GB">
              <a:solidFill>
                <a:schemeClr val="accent3"/>
              </a:solidFill>
            </a:rPr>
            <a:t>Thông báo </a:t>
          </a:r>
          <a:r>
            <a:rPr lang="en-GB"/>
            <a:t>với cơ quan nhà nước trước khi vận hành nền tảng</a:t>
          </a:r>
        </a:p>
      </dgm:t>
    </dgm:pt>
    <dgm:pt modelId="{7C51089A-DEA1-45F0-9310-395698E86904}" type="parTrans" cxnId="{49D6B82D-169F-45BA-A037-7E1C01C09B21}">
      <dgm:prSet/>
      <dgm:spPr/>
      <dgm:t>
        <a:bodyPr/>
        <a:lstStyle/>
        <a:p>
          <a:endParaRPr lang="en-GB"/>
        </a:p>
      </dgm:t>
    </dgm:pt>
    <dgm:pt modelId="{C0ED404B-749C-41F5-B8B0-853DB6C2EF35}" type="sibTrans" cxnId="{49D6B82D-169F-45BA-A037-7E1C01C09B21}">
      <dgm:prSet/>
      <dgm:spPr/>
      <dgm:t>
        <a:bodyPr/>
        <a:lstStyle/>
        <a:p>
          <a:endParaRPr lang="en-GB"/>
        </a:p>
      </dgm:t>
    </dgm:pt>
    <dgm:pt modelId="{4521E8FF-0651-4115-BCA0-7BEAAAC0BB8A}">
      <dgm:prSet phldrT="[Text]"/>
      <dgm:spPr/>
      <dgm:t>
        <a:bodyPr/>
        <a:lstStyle/>
        <a:p>
          <a:endParaRPr lang="en-GB"/>
        </a:p>
      </dgm:t>
    </dgm:pt>
    <dgm:pt modelId="{50B796E4-7368-4AA7-9BC0-BF920056D0BE}" type="parTrans" cxnId="{F625DCC4-E3AC-468D-B2D8-6D25774149B1}">
      <dgm:prSet/>
      <dgm:spPr/>
      <dgm:t>
        <a:bodyPr/>
        <a:lstStyle/>
        <a:p>
          <a:endParaRPr lang="en-GB"/>
        </a:p>
      </dgm:t>
    </dgm:pt>
    <dgm:pt modelId="{04B27BE5-1247-4126-8A27-925E10502993}" type="sibTrans" cxnId="{F625DCC4-E3AC-468D-B2D8-6D25774149B1}">
      <dgm:prSet/>
      <dgm:spPr/>
      <dgm:t>
        <a:bodyPr/>
        <a:lstStyle/>
        <a:p>
          <a:endParaRPr lang="en-GB"/>
        </a:p>
      </dgm:t>
    </dgm:pt>
    <dgm:pt modelId="{82C70CE3-D030-4538-8E5C-730C80704160}" type="pres">
      <dgm:prSet presAssocID="{DA118E64-7429-4068-BBE9-F50687277897}" presName="vert0" presStyleCnt="0">
        <dgm:presLayoutVars>
          <dgm:dir/>
          <dgm:animOne val="branch"/>
          <dgm:animLvl val="lvl"/>
        </dgm:presLayoutVars>
      </dgm:prSet>
      <dgm:spPr/>
    </dgm:pt>
    <dgm:pt modelId="{4E41C4C5-E49E-45F2-AE77-3BFEBD06E382}" type="pres">
      <dgm:prSet presAssocID="{5973003B-52BC-4098-B2D6-EB6CE63EF421}" presName="thickLine" presStyleLbl="alignNode1" presStyleIdx="0" presStyleCnt="1"/>
      <dgm:spPr/>
    </dgm:pt>
    <dgm:pt modelId="{4CCE96ED-A4E9-45AE-A101-477C55AC1782}" type="pres">
      <dgm:prSet presAssocID="{5973003B-52BC-4098-B2D6-EB6CE63EF421}" presName="horz1" presStyleCnt="0"/>
      <dgm:spPr/>
    </dgm:pt>
    <dgm:pt modelId="{430C2E02-3307-47DD-803C-92FB0D16EC53}" type="pres">
      <dgm:prSet presAssocID="{5973003B-52BC-4098-B2D6-EB6CE63EF421}" presName="tx1" presStyleLbl="revTx" presStyleIdx="0" presStyleCnt="3"/>
      <dgm:spPr/>
    </dgm:pt>
    <dgm:pt modelId="{E67473B4-09FC-4877-9B43-1FFBF5E50B6D}" type="pres">
      <dgm:prSet presAssocID="{5973003B-52BC-4098-B2D6-EB6CE63EF421}" presName="vert1" presStyleCnt="0"/>
      <dgm:spPr/>
    </dgm:pt>
    <dgm:pt modelId="{274121CE-FD1D-425F-9710-97575E7193A2}" type="pres">
      <dgm:prSet presAssocID="{019A614A-99CB-468B-A280-8397B604F577}" presName="vertSpace2a" presStyleCnt="0"/>
      <dgm:spPr/>
    </dgm:pt>
    <dgm:pt modelId="{99F6E268-6E4B-4289-BB44-D4D9CFBFB22B}" type="pres">
      <dgm:prSet presAssocID="{019A614A-99CB-468B-A280-8397B604F577}" presName="horz2" presStyleCnt="0"/>
      <dgm:spPr/>
    </dgm:pt>
    <dgm:pt modelId="{85B046FB-749A-4FAB-BA8E-FF6B82BD2CC8}" type="pres">
      <dgm:prSet presAssocID="{019A614A-99CB-468B-A280-8397B604F577}" presName="horzSpace2" presStyleCnt="0"/>
      <dgm:spPr/>
    </dgm:pt>
    <dgm:pt modelId="{2B792C1B-C3A3-46FE-8D38-4DB587E5746C}" type="pres">
      <dgm:prSet presAssocID="{019A614A-99CB-468B-A280-8397B604F577}" presName="tx2" presStyleLbl="revTx" presStyleIdx="1" presStyleCnt="3"/>
      <dgm:spPr/>
    </dgm:pt>
    <dgm:pt modelId="{ED93FBD1-1253-45EC-AD49-1EE763790FEC}" type="pres">
      <dgm:prSet presAssocID="{019A614A-99CB-468B-A280-8397B604F577}" presName="vert2" presStyleCnt="0"/>
      <dgm:spPr/>
    </dgm:pt>
    <dgm:pt modelId="{54C184C6-69B7-4408-8257-18FA1909189B}" type="pres">
      <dgm:prSet presAssocID="{019A614A-99CB-468B-A280-8397B604F577}" presName="thinLine2b" presStyleLbl="callout" presStyleIdx="0" presStyleCnt="2"/>
      <dgm:spPr/>
    </dgm:pt>
    <dgm:pt modelId="{2DD25959-578C-435B-AA1E-4F98D614ACBD}" type="pres">
      <dgm:prSet presAssocID="{019A614A-99CB-468B-A280-8397B604F577}" presName="vertSpace2b" presStyleCnt="0"/>
      <dgm:spPr/>
    </dgm:pt>
    <dgm:pt modelId="{CDFB8B76-9728-4328-BD4D-F781E7FEB846}" type="pres">
      <dgm:prSet presAssocID="{4521E8FF-0651-4115-BCA0-7BEAAAC0BB8A}" presName="horz2" presStyleCnt="0"/>
      <dgm:spPr/>
    </dgm:pt>
    <dgm:pt modelId="{268B1FF1-152B-4679-8812-1741B3BA0BA6}" type="pres">
      <dgm:prSet presAssocID="{4521E8FF-0651-4115-BCA0-7BEAAAC0BB8A}" presName="horzSpace2" presStyleCnt="0"/>
      <dgm:spPr/>
    </dgm:pt>
    <dgm:pt modelId="{E37C5626-D177-4EB7-A9EB-896D6B82EC70}" type="pres">
      <dgm:prSet presAssocID="{4521E8FF-0651-4115-BCA0-7BEAAAC0BB8A}" presName="tx2" presStyleLbl="revTx" presStyleIdx="2" presStyleCnt="3"/>
      <dgm:spPr/>
    </dgm:pt>
    <dgm:pt modelId="{5DA7201B-3AED-443D-A736-F5E406C3A69D}" type="pres">
      <dgm:prSet presAssocID="{4521E8FF-0651-4115-BCA0-7BEAAAC0BB8A}" presName="vert2" presStyleCnt="0"/>
      <dgm:spPr/>
    </dgm:pt>
    <dgm:pt modelId="{6A096F75-5107-48EF-ACE2-4522C2386BE3}" type="pres">
      <dgm:prSet presAssocID="{4521E8FF-0651-4115-BCA0-7BEAAAC0BB8A}" presName="thinLine2b" presStyleLbl="callout" presStyleIdx="1" presStyleCnt="2" custLinFactY="-327570" custLinFactNeighborX="5" custLinFactNeighborY="-400000"/>
      <dgm:spPr/>
    </dgm:pt>
    <dgm:pt modelId="{F6ED611F-2A0C-488C-AF7F-5CF089F64B78}" type="pres">
      <dgm:prSet presAssocID="{4521E8FF-0651-4115-BCA0-7BEAAAC0BB8A}" presName="vertSpace2b" presStyleCnt="0"/>
      <dgm:spPr/>
    </dgm:pt>
  </dgm:ptLst>
  <dgm:cxnLst>
    <dgm:cxn modelId="{49D6B82D-169F-45BA-A037-7E1C01C09B21}" srcId="{5973003B-52BC-4098-B2D6-EB6CE63EF421}" destId="{019A614A-99CB-468B-A280-8397B604F577}" srcOrd="0" destOrd="0" parTransId="{7C51089A-DEA1-45F0-9310-395698E86904}" sibTransId="{C0ED404B-749C-41F5-B8B0-853DB6C2EF35}"/>
    <dgm:cxn modelId="{D85B7A46-58BF-4717-A28D-090F9997C5DD}" type="presOf" srcId="{5973003B-52BC-4098-B2D6-EB6CE63EF421}" destId="{430C2E02-3307-47DD-803C-92FB0D16EC53}" srcOrd="0" destOrd="0" presId="urn:microsoft.com/office/officeart/2008/layout/LinedList"/>
    <dgm:cxn modelId="{3CA6508A-6CC4-41C8-9CF5-067E4134DC8D}" type="presOf" srcId="{DA118E64-7429-4068-BBE9-F50687277897}" destId="{82C70CE3-D030-4538-8E5C-730C80704160}" srcOrd="0" destOrd="0" presId="urn:microsoft.com/office/officeart/2008/layout/LinedList"/>
    <dgm:cxn modelId="{FDE7988D-7498-4E63-810A-A123B32C6481}" type="presOf" srcId="{4521E8FF-0651-4115-BCA0-7BEAAAC0BB8A}" destId="{E37C5626-D177-4EB7-A9EB-896D6B82EC70}" srcOrd="0" destOrd="0" presId="urn:microsoft.com/office/officeart/2008/layout/LinedList"/>
    <dgm:cxn modelId="{C6FF6AB4-6818-4E5D-AE44-F37BA28522AD}" type="presOf" srcId="{019A614A-99CB-468B-A280-8397B604F577}" destId="{2B792C1B-C3A3-46FE-8D38-4DB587E5746C}" srcOrd="0" destOrd="0" presId="urn:microsoft.com/office/officeart/2008/layout/LinedList"/>
    <dgm:cxn modelId="{F625DCC4-E3AC-468D-B2D8-6D25774149B1}" srcId="{5973003B-52BC-4098-B2D6-EB6CE63EF421}" destId="{4521E8FF-0651-4115-BCA0-7BEAAAC0BB8A}" srcOrd="1" destOrd="0" parTransId="{50B796E4-7368-4AA7-9BC0-BF920056D0BE}" sibTransId="{04B27BE5-1247-4126-8A27-925E10502993}"/>
    <dgm:cxn modelId="{A08CFEFA-AC74-4CDC-A53F-6F6966FA97F3}" srcId="{DA118E64-7429-4068-BBE9-F50687277897}" destId="{5973003B-52BC-4098-B2D6-EB6CE63EF421}" srcOrd="0" destOrd="0" parTransId="{2ECCA36B-4DFA-43F4-AF29-A52E277832D7}" sibTransId="{945338EE-1034-497A-B216-682CC5390A6A}"/>
    <dgm:cxn modelId="{D96141A6-176C-4C6E-8ECD-7B41461D7C87}" type="presParOf" srcId="{82C70CE3-D030-4538-8E5C-730C80704160}" destId="{4E41C4C5-E49E-45F2-AE77-3BFEBD06E382}" srcOrd="0" destOrd="0" presId="urn:microsoft.com/office/officeart/2008/layout/LinedList"/>
    <dgm:cxn modelId="{D32BF185-46CA-49CA-B6B7-E899CECC20A5}" type="presParOf" srcId="{82C70CE3-D030-4538-8E5C-730C80704160}" destId="{4CCE96ED-A4E9-45AE-A101-477C55AC1782}" srcOrd="1" destOrd="0" presId="urn:microsoft.com/office/officeart/2008/layout/LinedList"/>
    <dgm:cxn modelId="{BBA53E9F-249D-4EB6-91C6-6B2F9E74B4A1}" type="presParOf" srcId="{4CCE96ED-A4E9-45AE-A101-477C55AC1782}" destId="{430C2E02-3307-47DD-803C-92FB0D16EC53}" srcOrd="0" destOrd="0" presId="urn:microsoft.com/office/officeart/2008/layout/LinedList"/>
    <dgm:cxn modelId="{AA667F0B-DD68-427D-9010-38986C58B62C}" type="presParOf" srcId="{4CCE96ED-A4E9-45AE-A101-477C55AC1782}" destId="{E67473B4-09FC-4877-9B43-1FFBF5E50B6D}" srcOrd="1" destOrd="0" presId="urn:microsoft.com/office/officeart/2008/layout/LinedList"/>
    <dgm:cxn modelId="{8B354163-F0F0-4CF5-85D8-2A36474D7BA7}" type="presParOf" srcId="{E67473B4-09FC-4877-9B43-1FFBF5E50B6D}" destId="{274121CE-FD1D-425F-9710-97575E7193A2}" srcOrd="0" destOrd="0" presId="urn:microsoft.com/office/officeart/2008/layout/LinedList"/>
    <dgm:cxn modelId="{0E187EE6-9CB1-4C21-8CC0-7201ECC711B9}" type="presParOf" srcId="{E67473B4-09FC-4877-9B43-1FFBF5E50B6D}" destId="{99F6E268-6E4B-4289-BB44-D4D9CFBFB22B}" srcOrd="1" destOrd="0" presId="urn:microsoft.com/office/officeart/2008/layout/LinedList"/>
    <dgm:cxn modelId="{B43096FC-5DD8-46B6-A934-83C031B15122}" type="presParOf" srcId="{99F6E268-6E4B-4289-BB44-D4D9CFBFB22B}" destId="{85B046FB-749A-4FAB-BA8E-FF6B82BD2CC8}" srcOrd="0" destOrd="0" presId="urn:microsoft.com/office/officeart/2008/layout/LinedList"/>
    <dgm:cxn modelId="{F4146CDF-076F-443A-86F6-276985E62874}" type="presParOf" srcId="{99F6E268-6E4B-4289-BB44-D4D9CFBFB22B}" destId="{2B792C1B-C3A3-46FE-8D38-4DB587E5746C}" srcOrd="1" destOrd="0" presId="urn:microsoft.com/office/officeart/2008/layout/LinedList"/>
    <dgm:cxn modelId="{49A49EA1-3B4A-4E55-8972-974618AB78A4}" type="presParOf" srcId="{99F6E268-6E4B-4289-BB44-D4D9CFBFB22B}" destId="{ED93FBD1-1253-45EC-AD49-1EE763790FEC}" srcOrd="2" destOrd="0" presId="urn:microsoft.com/office/officeart/2008/layout/LinedList"/>
    <dgm:cxn modelId="{8E06929C-51FD-4077-AC61-E6FCFDFE2D4B}" type="presParOf" srcId="{E67473B4-09FC-4877-9B43-1FFBF5E50B6D}" destId="{54C184C6-69B7-4408-8257-18FA1909189B}" srcOrd="2" destOrd="0" presId="urn:microsoft.com/office/officeart/2008/layout/LinedList"/>
    <dgm:cxn modelId="{2A46C60C-4866-43AC-82BD-9BD535093519}" type="presParOf" srcId="{E67473B4-09FC-4877-9B43-1FFBF5E50B6D}" destId="{2DD25959-578C-435B-AA1E-4F98D614ACBD}" srcOrd="3" destOrd="0" presId="urn:microsoft.com/office/officeart/2008/layout/LinedList"/>
    <dgm:cxn modelId="{AF5D122B-F61E-4230-A771-95BCF4BC9567}" type="presParOf" srcId="{E67473B4-09FC-4877-9B43-1FFBF5E50B6D}" destId="{CDFB8B76-9728-4328-BD4D-F781E7FEB846}" srcOrd="4" destOrd="0" presId="urn:microsoft.com/office/officeart/2008/layout/LinedList"/>
    <dgm:cxn modelId="{DD7AAF9B-C791-43BE-AB94-6D562349F7B3}" type="presParOf" srcId="{CDFB8B76-9728-4328-BD4D-F781E7FEB846}" destId="{268B1FF1-152B-4679-8812-1741B3BA0BA6}" srcOrd="0" destOrd="0" presId="urn:microsoft.com/office/officeart/2008/layout/LinedList"/>
    <dgm:cxn modelId="{A87348D4-2B74-4B8C-B5F2-19346EA3DCA1}" type="presParOf" srcId="{CDFB8B76-9728-4328-BD4D-F781E7FEB846}" destId="{E37C5626-D177-4EB7-A9EB-896D6B82EC70}" srcOrd="1" destOrd="0" presId="urn:microsoft.com/office/officeart/2008/layout/LinedList"/>
    <dgm:cxn modelId="{24CFEF01-4079-4335-A6DD-464DCC09F9E1}" type="presParOf" srcId="{CDFB8B76-9728-4328-BD4D-F781E7FEB846}" destId="{5DA7201B-3AED-443D-A736-F5E406C3A69D}" srcOrd="2" destOrd="0" presId="urn:microsoft.com/office/officeart/2008/layout/LinedList"/>
    <dgm:cxn modelId="{02E7B4F2-5B46-4DAC-BCDE-BF76744B83EA}" type="presParOf" srcId="{E67473B4-09FC-4877-9B43-1FFBF5E50B6D}" destId="{6A096F75-5107-48EF-ACE2-4522C2386BE3}" srcOrd="5" destOrd="0" presId="urn:microsoft.com/office/officeart/2008/layout/LinedList"/>
    <dgm:cxn modelId="{C7170772-3029-468C-828D-FF5807E63FB4}" type="presParOf" srcId="{E67473B4-09FC-4877-9B43-1FFBF5E50B6D}" destId="{F6ED611F-2A0C-488C-AF7F-5CF089F64B7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118E64-7429-4068-BBE9-F506872778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73003B-52BC-4098-B2D6-EB6CE63EF421}">
      <dgm:prSet phldrT="[Text]"/>
      <dgm:spPr/>
      <dgm:t>
        <a:bodyPr/>
        <a:lstStyle/>
        <a:p>
          <a:r>
            <a:rPr lang="en-GB">
              <a:latin typeface="Century Gothic (Body)"/>
            </a:rPr>
            <a:t>Chủ quản nền tảng TMĐT </a:t>
          </a:r>
          <a:r>
            <a:rPr lang="en-GB">
              <a:solidFill>
                <a:srgbClr val="FF0000"/>
              </a:solidFill>
              <a:latin typeface="Century Gothic (Body)"/>
            </a:rPr>
            <a:t>trung gian</a:t>
          </a:r>
          <a:r>
            <a:rPr lang="en-GB">
              <a:latin typeface="Century Gothic (Body)"/>
            </a:rPr>
            <a:t> + </a:t>
          </a:r>
          <a:r>
            <a:rPr lang="en-GB">
              <a:solidFill>
                <a:schemeClr val="accent3"/>
              </a:solidFill>
              <a:latin typeface="Century Gothic (Body)"/>
            </a:rPr>
            <a:t>mạng xã hội hoạt động </a:t>
          </a:r>
          <a:r>
            <a:rPr lang="vi-VN">
              <a:solidFill>
                <a:schemeClr val="accent3"/>
              </a:solidFill>
              <a:latin typeface="Century Gothic (Body)"/>
            </a:rPr>
            <a:t>thương mại điện tử</a:t>
          </a:r>
          <a:r>
            <a:rPr lang="en-GB">
              <a:solidFill>
                <a:schemeClr val="accent3"/>
              </a:solidFill>
              <a:latin typeface="Century Gothic (Body)"/>
            </a:rPr>
            <a:t> +</a:t>
          </a:r>
          <a:r>
            <a:rPr lang="vi-VN">
              <a:latin typeface="Century Gothic (Body)"/>
            </a:rPr>
            <a:t> nền tảng thương mại điện tử tích hợp</a:t>
          </a:r>
          <a:endParaRPr lang="en-GB">
            <a:latin typeface="Century Gothic (Body)"/>
          </a:endParaRPr>
        </a:p>
      </dgm:t>
    </dgm:pt>
    <dgm:pt modelId="{2ECCA36B-4DFA-43F4-AF29-A52E277832D7}" type="parTrans" cxnId="{A08CFEFA-AC74-4CDC-A53F-6F6966FA97F3}">
      <dgm:prSet/>
      <dgm:spPr/>
      <dgm:t>
        <a:bodyPr/>
        <a:lstStyle/>
        <a:p>
          <a:endParaRPr lang="en-GB"/>
        </a:p>
      </dgm:t>
    </dgm:pt>
    <dgm:pt modelId="{945338EE-1034-497A-B216-682CC5390A6A}" type="sibTrans" cxnId="{A08CFEFA-AC74-4CDC-A53F-6F6966FA97F3}">
      <dgm:prSet/>
      <dgm:spPr/>
      <dgm:t>
        <a:bodyPr/>
        <a:lstStyle/>
        <a:p>
          <a:endParaRPr lang="en-GB"/>
        </a:p>
      </dgm:t>
    </dgm:pt>
    <dgm:pt modelId="{019A614A-99CB-468B-A280-8397B604F577}">
      <dgm:prSet phldrT="[Text]" custT="1"/>
      <dgm:spPr/>
      <dgm:t>
        <a:bodyPr/>
        <a:lstStyle/>
        <a:p>
          <a:r>
            <a:rPr lang="en-GB" sz="2800"/>
            <a:t>Là pháp nhân thành lập theo quy định pháp luật</a:t>
          </a:r>
        </a:p>
      </dgm:t>
    </dgm:pt>
    <dgm:pt modelId="{7C51089A-DEA1-45F0-9310-395698E86904}" type="parTrans" cxnId="{49D6B82D-169F-45BA-A037-7E1C01C09B21}">
      <dgm:prSet/>
      <dgm:spPr/>
      <dgm:t>
        <a:bodyPr/>
        <a:lstStyle/>
        <a:p>
          <a:endParaRPr lang="en-GB"/>
        </a:p>
      </dgm:t>
    </dgm:pt>
    <dgm:pt modelId="{C0ED404B-749C-41F5-B8B0-853DB6C2EF35}" type="sibTrans" cxnId="{49D6B82D-169F-45BA-A037-7E1C01C09B21}">
      <dgm:prSet/>
      <dgm:spPr/>
      <dgm:t>
        <a:bodyPr/>
        <a:lstStyle/>
        <a:p>
          <a:endParaRPr lang="en-GB"/>
        </a:p>
      </dgm:t>
    </dgm:pt>
    <dgm:pt modelId="{4521E8FF-0651-4115-BCA0-7BEAAAC0BB8A}">
      <dgm:prSet phldrT="[Text]" custT="1"/>
      <dgm:spPr/>
      <dgm:t>
        <a:bodyPr/>
        <a:lstStyle/>
        <a:p>
          <a:r>
            <a:rPr lang="en-GB" sz="2800">
              <a:latin typeface="Century Gothic (Body)"/>
            </a:rPr>
            <a:t>Đáp ứng các điều kiện về quản lý và vận hành </a:t>
          </a:r>
          <a:r>
            <a:rPr lang="vi-VN" sz="2800">
              <a:latin typeface="Century Gothic (Body)"/>
            </a:rPr>
            <a:t>nền tảng thương mại điện tử</a:t>
          </a:r>
          <a:endParaRPr lang="en-GB" sz="2800">
            <a:latin typeface="Century Gothic (Body)"/>
          </a:endParaRPr>
        </a:p>
      </dgm:t>
    </dgm:pt>
    <dgm:pt modelId="{50B796E4-7368-4AA7-9BC0-BF920056D0BE}" type="parTrans" cxnId="{F625DCC4-E3AC-468D-B2D8-6D25774149B1}">
      <dgm:prSet/>
      <dgm:spPr/>
      <dgm:t>
        <a:bodyPr/>
        <a:lstStyle/>
        <a:p>
          <a:endParaRPr lang="en-GB"/>
        </a:p>
      </dgm:t>
    </dgm:pt>
    <dgm:pt modelId="{04B27BE5-1247-4126-8A27-925E10502993}" type="sibTrans" cxnId="{F625DCC4-E3AC-468D-B2D8-6D25774149B1}">
      <dgm:prSet/>
      <dgm:spPr/>
      <dgm:t>
        <a:bodyPr/>
        <a:lstStyle/>
        <a:p>
          <a:endParaRPr lang="en-GB"/>
        </a:p>
      </dgm:t>
    </dgm:pt>
    <dgm:pt modelId="{18803014-F67D-4961-ADE1-7A864A6E4A96}">
      <dgm:prSet phldrT="[Text]" custT="1"/>
      <dgm:spPr/>
      <dgm:t>
        <a:bodyPr/>
        <a:lstStyle/>
        <a:p>
          <a:r>
            <a:rPr lang="en-GB" sz="2800">
              <a:latin typeface="Century Gothic (Body)"/>
            </a:rPr>
            <a:t>T</a:t>
          </a:r>
          <a:r>
            <a:rPr lang="vi-VN" sz="2800">
              <a:latin typeface="Century Gothic (Body)"/>
            </a:rPr>
            <a:t>hực hiện đăng ký với cơ quan nhà nước có thầm</a:t>
          </a:r>
          <a:r>
            <a:rPr lang="en-GB" sz="2800">
              <a:latin typeface="Century Gothic (Body)"/>
            </a:rPr>
            <a:t> quyền </a:t>
          </a:r>
        </a:p>
      </dgm:t>
    </dgm:pt>
    <dgm:pt modelId="{FBC09A8C-376E-4F6F-8C71-B6076B511A00}" type="parTrans" cxnId="{D559FF59-4E94-46BB-9160-9BBBB67E984D}">
      <dgm:prSet/>
      <dgm:spPr/>
      <dgm:t>
        <a:bodyPr/>
        <a:lstStyle/>
        <a:p>
          <a:endParaRPr lang="en-GB"/>
        </a:p>
      </dgm:t>
    </dgm:pt>
    <dgm:pt modelId="{A012AD82-4C5A-4D11-903E-520A413F67CA}" type="sibTrans" cxnId="{D559FF59-4E94-46BB-9160-9BBBB67E984D}">
      <dgm:prSet/>
      <dgm:spPr/>
      <dgm:t>
        <a:bodyPr/>
        <a:lstStyle/>
        <a:p>
          <a:endParaRPr lang="en-GB"/>
        </a:p>
      </dgm:t>
    </dgm:pt>
    <dgm:pt modelId="{82C70CE3-D030-4538-8E5C-730C80704160}" type="pres">
      <dgm:prSet presAssocID="{DA118E64-7429-4068-BBE9-F50687277897}" presName="vert0" presStyleCnt="0">
        <dgm:presLayoutVars>
          <dgm:dir/>
          <dgm:animOne val="branch"/>
          <dgm:animLvl val="lvl"/>
        </dgm:presLayoutVars>
      </dgm:prSet>
      <dgm:spPr/>
    </dgm:pt>
    <dgm:pt modelId="{4E41C4C5-E49E-45F2-AE77-3BFEBD06E382}" type="pres">
      <dgm:prSet presAssocID="{5973003B-52BC-4098-B2D6-EB6CE63EF421}" presName="thickLine" presStyleLbl="alignNode1" presStyleIdx="0" presStyleCnt="1"/>
      <dgm:spPr/>
    </dgm:pt>
    <dgm:pt modelId="{4CCE96ED-A4E9-45AE-A101-477C55AC1782}" type="pres">
      <dgm:prSet presAssocID="{5973003B-52BC-4098-B2D6-EB6CE63EF421}" presName="horz1" presStyleCnt="0"/>
      <dgm:spPr/>
    </dgm:pt>
    <dgm:pt modelId="{430C2E02-3307-47DD-803C-92FB0D16EC53}" type="pres">
      <dgm:prSet presAssocID="{5973003B-52BC-4098-B2D6-EB6CE63EF421}" presName="tx1" presStyleLbl="revTx" presStyleIdx="0" presStyleCnt="4" custScaleX="264975"/>
      <dgm:spPr/>
    </dgm:pt>
    <dgm:pt modelId="{E67473B4-09FC-4877-9B43-1FFBF5E50B6D}" type="pres">
      <dgm:prSet presAssocID="{5973003B-52BC-4098-B2D6-EB6CE63EF421}" presName="vert1" presStyleCnt="0"/>
      <dgm:spPr/>
    </dgm:pt>
    <dgm:pt modelId="{274121CE-FD1D-425F-9710-97575E7193A2}" type="pres">
      <dgm:prSet presAssocID="{019A614A-99CB-468B-A280-8397B604F577}" presName="vertSpace2a" presStyleCnt="0"/>
      <dgm:spPr/>
    </dgm:pt>
    <dgm:pt modelId="{99F6E268-6E4B-4289-BB44-D4D9CFBFB22B}" type="pres">
      <dgm:prSet presAssocID="{019A614A-99CB-468B-A280-8397B604F577}" presName="horz2" presStyleCnt="0"/>
      <dgm:spPr/>
    </dgm:pt>
    <dgm:pt modelId="{85B046FB-749A-4FAB-BA8E-FF6B82BD2CC8}" type="pres">
      <dgm:prSet presAssocID="{019A614A-99CB-468B-A280-8397B604F577}" presName="horzSpace2" presStyleCnt="0"/>
      <dgm:spPr/>
    </dgm:pt>
    <dgm:pt modelId="{2B792C1B-C3A3-46FE-8D38-4DB587E5746C}" type="pres">
      <dgm:prSet presAssocID="{019A614A-99CB-468B-A280-8397B604F577}" presName="tx2" presStyleLbl="revTx" presStyleIdx="1" presStyleCnt="4"/>
      <dgm:spPr/>
    </dgm:pt>
    <dgm:pt modelId="{ED93FBD1-1253-45EC-AD49-1EE763790FEC}" type="pres">
      <dgm:prSet presAssocID="{019A614A-99CB-468B-A280-8397B604F577}" presName="vert2" presStyleCnt="0"/>
      <dgm:spPr/>
    </dgm:pt>
    <dgm:pt modelId="{54C184C6-69B7-4408-8257-18FA1909189B}" type="pres">
      <dgm:prSet presAssocID="{019A614A-99CB-468B-A280-8397B604F577}" presName="thinLine2b" presStyleLbl="callout" presStyleIdx="0" presStyleCnt="3"/>
      <dgm:spPr/>
    </dgm:pt>
    <dgm:pt modelId="{2DD25959-578C-435B-AA1E-4F98D614ACBD}" type="pres">
      <dgm:prSet presAssocID="{019A614A-99CB-468B-A280-8397B604F577}" presName="vertSpace2b" presStyleCnt="0"/>
      <dgm:spPr/>
    </dgm:pt>
    <dgm:pt modelId="{CDFB8B76-9728-4328-BD4D-F781E7FEB846}" type="pres">
      <dgm:prSet presAssocID="{4521E8FF-0651-4115-BCA0-7BEAAAC0BB8A}" presName="horz2" presStyleCnt="0"/>
      <dgm:spPr/>
    </dgm:pt>
    <dgm:pt modelId="{268B1FF1-152B-4679-8812-1741B3BA0BA6}" type="pres">
      <dgm:prSet presAssocID="{4521E8FF-0651-4115-BCA0-7BEAAAC0BB8A}" presName="horzSpace2" presStyleCnt="0"/>
      <dgm:spPr/>
    </dgm:pt>
    <dgm:pt modelId="{E37C5626-D177-4EB7-A9EB-896D6B82EC70}" type="pres">
      <dgm:prSet presAssocID="{4521E8FF-0651-4115-BCA0-7BEAAAC0BB8A}" presName="tx2" presStyleLbl="revTx" presStyleIdx="2" presStyleCnt="4"/>
      <dgm:spPr/>
    </dgm:pt>
    <dgm:pt modelId="{5DA7201B-3AED-443D-A736-F5E406C3A69D}" type="pres">
      <dgm:prSet presAssocID="{4521E8FF-0651-4115-BCA0-7BEAAAC0BB8A}" presName="vert2" presStyleCnt="0"/>
      <dgm:spPr/>
    </dgm:pt>
    <dgm:pt modelId="{6A096F75-5107-48EF-ACE2-4522C2386BE3}" type="pres">
      <dgm:prSet presAssocID="{4521E8FF-0651-4115-BCA0-7BEAAAC0BB8A}" presName="thinLine2b" presStyleLbl="callout" presStyleIdx="1" presStyleCnt="3"/>
      <dgm:spPr/>
    </dgm:pt>
    <dgm:pt modelId="{F6ED611F-2A0C-488C-AF7F-5CF089F64B78}" type="pres">
      <dgm:prSet presAssocID="{4521E8FF-0651-4115-BCA0-7BEAAAC0BB8A}" presName="vertSpace2b" presStyleCnt="0"/>
      <dgm:spPr/>
    </dgm:pt>
    <dgm:pt modelId="{741A51C0-4CEA-4A9E-9B9D-E2E4C9C75614}" type="pres">
      <dgm:prSet presAssocID="{18803014-F67D-4961-ADE1-7A864A6E4A96}" presName="horz2" presStyleCnt="0"/>
      <dgm:spPr/>
    </dgm:pt>
    <dgm:pt modelId="{E8259380-B7BE-4B36-97D0-0D4195F49202}" type="pres">
      <dgm:prSet presAssocID="{18803014-F67D-4961-ADE1-7A864A6E4A96}" presName="horzSpace2" presStyleCnt="0"/>
      <dgm:spPr/>
    </dgm:pt>
    <dgm:pt modelId="{A3E79182-4981-4FF3-BD8B-6EE7C818E996}" type="pres">
      <dgm:prSet presAssocID="{18803014-F67D-4961-ADE1-7A864A6E4A96}" presName="tx2" presStyleLbl="revTx" presStyleIdx="3" presStyleCnt="4"/>
      <dgm:spPr/>
    </dgm:pt>
    <dgm:pt modelId="{2652BF06-00EB-4860-812E-D2C85FD5AF58}" type="pres">
      <dgm:prSet presAssocID="{18803014-F67D-4961-ADE1-7A864A6E4A96}" presName="vert2" presStyleCnt="0"/>
      <dgm:spPr/>
    </dgm:pt>
    <dgm:pt modelId="{D349A55E-4BFD-4766-BA61-4A49732C3EC9}" type="pres">
      <dgm:prSet presAssocID="{18803014-F67D-4961-ADE1-7A864A6E4A96}" presName="thinLine2b" presStyleLbl="callout" presStyleIdx="2" presStyleCnt="3"/>
      <dgm:spPr/>
    </dgm:pt>
    <dgm:pt modelId="{A30C83E1-1CD8-4FD9-B41E-09DDCA037EDE}" type="pres">
      <dgm:prSet presAssocID="{18803014-F67D-4961-ADE1-7A864A6E4A96}" presName="vertSpace2b" presStyleCnt="0"/>
      <dgm:spPr/>
    </dgm:pt>
  </dgm:ptLst>
  <dgm:cxnLst>
    <dgm:cxn modelId="{49D6B82D-169F-45BA-A037-7E1C01C09B21}" srcId="{5973003B-52BC-4098-B2D6-EB6CE63EF421}" destId="{019A614A-99CB-468B-A280-8397B604F577}" srcOrd="0" destOrd="0" parTransId="{7C51089A-DEA1-45F0-9310-395698E86904}" sibTransId="{C0ED404B-749C-41F5-B8B0-853DB6C2EF35}"/>
    <dgm:cxn modelId="{D85B7A46-58BF-4717-A28D-090F9997C5DD}" type="presOf" srcId="{5973003B-52BC-4098-B2D6-EB6CE63EF421}" destId="{430C2E02-3307-47DD-803C-92FB0D16EC53}" srcOrd="0" destOrd="0" presId="urn:microsoft.com/office/officeart/2008/layout/LinedList"/>
    <dgm:cxn modelId="{D559FF59-4E94-46BB-9160-9BBBB67E984D}" srcId="{5973003B-52BC-4098-B2D6-EB6CE63EF421}" destId="{18803014-F67D-4961-ADE1-7A864A6E4A96}" srcOrd="2" destOrd="0" parTransId="{FBC09A8C-376E-4F6F-8C71-B6076B511A00}" sibTransId="{A012AD82-4C5A-4D11-903E-520A413F67CA}"/>
    <dgm:cxn modelId="{3CA6508A-6CC4-41C8-9CF5-067E4134DC8D}" type="presOf" srcId="{DA118E64-7429-4068-BBE9-F50687277897}" destId="{82C70CE3-D030-4538-8E5C-730C80704160}" srcOrd="0" destOrd="0" presId="urn:microsoft.com/office/officeart/2008/layout/LinedList"/>
    <dgm:cxn modelId="{FDE7988D-7498-4E63-810A-A123B32C6481}" type="presOf" srcId="{4521E8FF-0651-4115-BCA0-7BEAAAC0BB8A}" destId="{E37C5626-D177-4EB7-A9EB-896D6B82EC70}" srcOrd="0" destOrd="0" presId="urn:microsoft.com/office/officeart/2008/layout/LinedList"/>
    <dgm:cxn modelId="{C6FF6AB4-6818-4E5D-AE44-F37BA28522AD}" type="presOf" srcId="{019A614A-99CB-468B-A280-8397B604F577}" destId="{2B792C1B-C3A3-46FE-8D38-4DB587E5746C}" srcOrd="0" destOrd="0" presId="urn:microsoft.com/office/officeart/2008/layout/LinedList"/>
    <dgm:cxn modelId="{7F5642B7-B393-4819-B3BC-D60104726635}" type="presOf" srcId="{18803014-F67D-4961-ADE1-7A864A6E4A96}" destId="{A3E79182-4981-4FF3-BD8B-6EE7C818E996}" srcOrd="0" destOrd="0" presId="urn:microsoft.com/office/officeart/2008/layout/LinedList"/>
    <dgm:cxn modelId="{F625DCC4-E3AC-468D-B2D8-6D25774149B1}" srcId="{5973003B-52BC-4098-B2D6-EB6CE63EF421}" destId="{4521E8FF-0651-4115-BCA0-7BEAAAC0BB8A}" srcOrd="1" destOrd="0" parTransId="{50B796E4-7368-4AA7-9BC0-BF920056D0BE}" sibTransId="{04B27BE5-1247-4126-8A27-925E10502993}"/>
    <dgm:cxn modelId="{A08CFEFA-AC74-4CDC-A53F-6F6966FA97F3}" srcId="{DA118E64-7429-4068-BBE9-F50687277897}" destId="{5973003B-52BC-4098-B2D6-EB6CE63EF421}" srcOrd="0" destOrd="0" parTransId="{2ECCA36B-4DFA-43F4-AF29-A52E277832D7}" sibTransId="{945338EE-1034-497A-B216-682CC5390A6A}"/>
    <dgm:cxn modelId="{D96141A6-176C-4C6E-8ECD-7B41461D7C87}" type="presParOf" srcId="{82C70CE3-D030-4538-8E5C-730C80704160}" destId="{4E41C4C5-E49E-45F2-AE77-3BFEBD06E382}" srcOrd="0" destOrd="0" presId="urn:microsoft.com/office/officeart/2008/layout/LinedList"/>
    <dgm:cxn modelId="{D32BF185-46CA-49CA-B6B7-E899CECC20A5}" type="presParOf" srcId="{82C70CE3-D030-4538-8E5C-730C80704160}" destId="{4CCE96ED-A4E9-45AE-A101-477C55AC1782}" srcOrd="1" destOrd="0" presId="urn:microsoft.com/office/officeart/2008/layout/LinedList"/>
    <dgm:cxn modelId="{BBA53E9F-249D-4EB6-91C6-6B2F9E74B4A1}" type="presParOf" srcId="{4CCE96ED-A4E9-45AE-A101-477C55AC1782}" destId="{430C2E02-3307-47DD-803C-92FB0D16EC53}" srcOrd="0" destOrd="0" presId="urn:microsoft.com/office/officeart/2008/layout/LinedList"/>
    <dgm:cxn modelId="{AA667F0B-DD68-427D-9010-38986C58B62C}" type="presParOf" srcId="{4CCE96ED-A4E9-45AE-A101-477C55AC1782}" destId="{E67473B4-09FC-4877-9B43-1FFBF5E50B6D}" srcOrd="1" destOrd="0" presId="urn:microsoft.com/office/officeart/2008/layout/LinedList"/>
    <dgm:cxn modelId="{8B354163-F0F0-4CF5-85D8-2A36474D7BA7}" type="presParOf" srcId="{E67473B4-09FC-4877-9B43-1FFBF5E50B6D}" destId="{274121CE-FD1D-425F-9710-97575E7193A2}" srcOrd="0" destOrd="0" presId="urn:microsoft.com/office/officeart/2008/layout/LinedList"/>
    <dgm:cxn modelId="{0E187EE6-9CB1-4C21-8CC0-7201ECC711B9}" type="presParOf" srcId="{E67473B4-09FC-4877-9B43-1FFBF5E50B6D}" destId="{99F6E268-6E4B-4289-BB44-D4D9CFBFB22B}" srcOrd="1" destOrd="0" presId="urn:microsoft.com/office/officeart/2008/layout/LinedList"/>
    <dgm:cxn modelId="{B43096FC-5DD8-46B6-A934-83C031B15122}" type="presParOf" srcId="{99F6E268-6E4B-4289-BB44-D4D9CFBFB22B}" destId="{85B046FB-749A-4FAB-BA8E-FF6B82BD2CC8}" srcOrd="0" destOrd="0" presId="urn:microsoft.com/office/officeart/2008/layout/LinedList"/>
    <dgm:cxn modelId="{F4146CDF-076F-443A-86F6-276985E62874}" type="presParOf" srcId="{99F6E268-6E4B-4289-BB44-D4D9CFBFB22B}" destId="{2B792C1B-C3A3-46FE-8D38-4DB587E5746C}" srcOrd="1" destOrd="0" presId="urn:microsoft.com/office/officeart/2008/layout/LinedList"/>
    <dgm:cxn modelId="{49A49EA1-3B4A-4E55-8972-974618AB78A4}" type="presParOf" srcId="{99F6E268-6E4B-4289-BB44-D4D9CFBFB22B}" destId="{ED93FBD1-1253-45EC-AD49-1EE763790FEC}" srcOrd="2" destOrd="0" presId="urn:microsoft.com/office/officeart/2008/layout/LinedList"/>
    <dgm:cxn modelId="{8E06929C-51FD-4077-AC61-E6FCFDFE2D4B}" type="presParOf" srcId="{E67473B4-09FC-4877-9B43-1FFBF5E50B6D}" destId="{54C184C6-69B7-4408-8257-18FA1909189B}" srcOrd="2" destOrd="0" presId="urn:microsoft.com/office/officeart/2008/layout/LinedList"/>
    <dgm:cxn modelId="{2A46C60C-4866-43AC-82BD-9BD535093519}" type="presParOf" srcId="{E67473B4-09FC-4877-9B43-1FFBF5E50B6D}" destId="{2DD25959-578C-435B-AA1E-4F98D614ACBD}" srcOrd="3" destOrd="0" presId="urn:microsoft.com/office/officeart/2008/layout/LinedList"/>
    <dgm:cxn modelId="{AF5D122B-F61E-4230-A771-95BCF4BC9567}" type="presParOf" srcId="{E67473B4-09FC-4877-9B43-1FFBF5E50B6D}" destId="{CDFB8B76-9728-4328-BD4D-F781E7FEB846}" srcOrd="4" destOrd="0" presId="urn:microsoft.com/office/officeart/2008/layout/LinedList"/>
    <dgm:cxn modelId="{DD7AAF9B-C791-43BE-AB94-6D562349F7B3}" type="presParOf" srcId="{CDFB8B76-9728-4328-BD4D-F781E7FEB846}" destId="{268B1FF1-152B-4679-8812-1741B3BA0BA6}" srcOrd="0" destOrd="0" presId="urn:microsoft.com/office/officeart/2008/layout/LinedList"/>
    <dgm:cxn modelId="{A87348D4-2B74-4B8C-B5F2-19346EA3DCA1}" type="presParOf" srcId="{CDFB8B76-9728-4328-BD4D-F781E7FEB846}" destId="{E37C5626-D177-4EB7-A9EB-896D6B82EC70}" srcOrd="1" destOrd="0" presId="urn:microsoft.com/office/officeart/2008/layout/LinedList"/>
    <dgm:cxn modelId="{24CFEF01-4079-4335-A6DD-464DCC09F9E1}" type="presParOf" srcId="{CDFB8B76-9728-4328-BD4D-F781E7FEB846}" destId="{5DA7201B-3AED-443D-A736-F5E406C3A69D}" srcOrd="2" destOrd="0" presId="urn:microsoft.com/office/officeart/2008/layout/LinedList"/>
    <dgm:cxn modelId="{02E7B4F2-5B46-4DAC-BCDE-BF76744B83EA}" type="presParOf" srcId="{E67473B4-09FC-4877-9B43-1FFBF5E50B6D}" destId="{6A096F75-5107-48EF-ACE2-4522C2386BE3}" srcOrd="5" destOrd="0" presId="urn:microsoft.com/office/officeart/2008/layout/LinedList"/>
    <dgm:cxn modelId="{C7170772-3029-468C-828D-FF5807E63FB4}" type="presParOf" srcId="{E67473B4-09FC-4877-9B43-1FFBF5E50B6D}" destId="{F6ED611F-2A0C-488C-AF7F-5CF089F64B78}" srcOrd="6" destOrd="0" presId="urn:microsoft.com/office/officeart/2008/layout/LinedList"/>
    <dgm:cxn modelId="{2277C1C1-8B7C-4188-94C2-74F0C9DB4F15}" type="presParOf" srcId="{E67473B4-09FC-4877-9B43-1FFBF5E50B6D}" destId="{741A51C0-4CEA-4A9E-9B9D-E2E4C9C75614}" srcOrd="7" destOrd="0" presId="urn:microsoft.com/office/officeart/2008/layout/LinedList"/>
    <dgm:cxn modelId="{2702A857-A592-422D-8B80-7F731CA5B0E0}" type="presParOf" srcId="{741A51C0-4CEA-4A9E-9B9D-E2E4C9C75614}" destId="{E8259380-B7BE-4B36-97D0-0D4195F49202}" srcOrd="0" destOrd="0" presId="urn:microsoft.com/office/officeart/2008/layout/LinedList"/>
    <dgm:cxn modelId="{5B0DF069-A3F0-45F9-A9AB-8067BF5808A4}" type="presParOf" srcId="{741A51C0-4CEA-4A9E-9B9D-E2E4C9C75614}" destId="{A3E79182-4981-4FF3-BD8B-6EE7C818E996}" srcOrd="1" destOrd="0" presId="urn:microsoft.com/office/officeart/2008/layout/LinedList"/>
    <dgm:cxn modelId="{45DB0286-F8BC-4087-9A5C-0AC0461FDBF7}" type="presParOf" srcId="{741A51C0-4CEA-4A9E-9B9D-E2E4C9C75614}" destId="{2652BF06-00EB-4860-812E-D2C85FD5AF58}" srcOrd="2" destOrd="0" presId="urn:microsoft.com/office/officeart/2008/layout/LinedList"/>
    <dgm:cxn modelId="{E274DB8D-614D-4E65-B3F3-56F6675406A8}" type="presParOf" srcId="{E67473B4-09FC-4877-9B43-1FFBF5E50B6D}" destId="{D349A55E-4BFD-4766-BA61-4A49732C3EC9}" srcOrd="8" destOrd="0" presId="urn:microsoft.com/office/officeart/2008/layout/LinedList"/>
    <dgm:cxn modelId="{30E9087E-E32F-4A06-90E8-8EEFE3E9FB25}" type="presParOf" srcId="{E67473B4-09FC-4877-9B43-1FFBF5E50B6D}" destId="{A30C83E1-1CD8-4FD9-B41E-09DDCA037ED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4D98EE-0FBE-4388-84D7-DD7CA89120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D88B3C-605A-4775-818B-4679596FA67E}">
      <dgm:prSet phldrT="[Text]"/>
      <dgm:spPr/>
      <dgm:t>
        <a:bodyPr/>
        <a:lstStyle/>
        <a:p>
          <a:r>
            <a:rPr lang="en-GB">
              <a:latin typeface="Century Gothic (Body)"/>
            </a:rPr>
            <a:t>Trách nhiệm</a:t>
          </a:r>
        </a:p>
      </dgm:t>
    </dgm:pt>
    <dgm:pt modelId="{B3898065-23A5-44B5-83FE-2028E0A33B6A}" type="parTrans" cxnId="{E468B138-B749-4D42-923E-CEB7EC3853A0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7661E317-D099-4953-A940-E163AC84924C}" type="sibTrans" cxnId="{E468B138-B749-4D42-923E-CEB7EC3853A0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4F8AEF54-62EA-4F95-B806-B47A376A0D2C}">
      <dgm:prSet phldrT="[Tex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GB" sz="2800">
              <a:solidFill>
                <a:schemeClr val="accent3"/>
              </a:solidFill>
              <a:latin typeface="Century Gothic (Body)"/>
            </a:rPr>
            <a:t>Trách nhiệm chung – cho các bên có liên quan (Đ.15)</a:t>
          </a:r>
        </a:p>
      </dgm:t>
    </dgm:pt>
    <dgm:pt modelId="{DE46B6B8-5C96-49A3-84CC-B00A3141FA87}" type="parTrans" cxnId="{E57F8744-990F-4EE0-937C-88F83FDF0D3F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E8B9D996-63E2-473A-A401-5B11C6ABBE5A}" type="sibTrans" cxnId="{E57F8744-990F-4EE0-937C-88F83FDF0D3F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1053AF7B-0292-45A4-84B5-F5393B5AB44B}">
      <dgm:prSet phldrT="[Text]" custT="1"/>
      <dgm:spPr/>
      <dgm:t>
        <a:bodyPr/>
        <a:lstStyle/>
        <a:p>
          <a:r>
            <a:rPr lang="en-GB" sz="2400">
              <a:latin typeface="Century Gothic (Body)"/>
            </a:rPr>
            <a:t>Trách nhiệm: Công khai thông tin + và + trách nhiệm với các bên có liên quan</a:t>
          </a:r>
        </a:p>
      </dgm:t>
    </dgm:pt>
    <dgm:pt modelId="{3CA945F8-8AB5-4272-A800-E5179379E404}" type="parTrans" cxnId="{872EB21C-1226-430B-81C2-30DEAB8BD2C6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D3FFE5BA-2C52-483D-A58C-3AD1CBAF0863}" type="sibTrans" cxnId="{872EB21C-1226-430B-81C2-30DEAB8BD2C6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FEBB95EF-907F-4F40-BD17-9EC9AB8B6641}">
      <dgm:prSet phldrT="[Tex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GB" sz="2800">
              <a:latin typeface="Century Gothic (Body)"/>
            </a:rPr>
            <a:t>Trách nhiệm riêng – áp dụng cho từng bên có liên quan và các hình thức nền tảng thương mại điện tử khác nhau</a:t>
          </a:r>
        </a:p>
      </dgm:t>
    </dgm:pt>
    <dgm:pt modelId="{1A2D60C7-D5A9-4E1C-B513-7E111E520A77}" type="parTrans" cxnId="{5277B51F-5505-4C17-B95C-1FC013F978E2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E3514E49-3D1A-40FF-AF2E-0B6D885BCF91}" type="sibTrans" cxnId="{5277B51F-5505-4C17-B95C-1FC013F978E2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F66FB30D-82AE-40F6-95A8-CA011CAAB91D}" type="pres">
      <dgm:prSet presAssocID="{414D98EE-0FBE-4388-84D7-DD7CA89120F0}" presName="vert0" presStyleCnt="0">
        <dgm:presLayoutVars>
          <dgm:dir/>
          <dgm:animOne val="branch"/>
          <dgm:animLvl val="lvl"/>
        </dgm:presLayoutVars>
      </dgm:prSet>
      <dgm:spPr/>
    </dgm:pt>
    <dgm:pt modelId="{95C4E854-464B-4424-84C4-E5B07BE69BDF}" type="pres">
      <dgm:prSet presAssocID="{D7D88B3C-605A-4775-818B-4679596FA67E}" presName="thickLine" presStyleLbl="alignNode1" presStyleIdx="0" presStyleCnt="1"/>
      <dgm:spPr/>
    </dgm:pt>
    <dgm:pt modelId="{40EEDC2D-0590-49BB-974A-443A03F3323A}" type="pres">
      <dgm:prSet presAssocID="{D7D88B3C-605A-4775-818B-4679596FA67E}" presName="horz1" presStyleCnt="0"/>
      <dgm:spPr/>
    </dgm:pt>
    <dgm:pt modelId="{A53F21AF-B2B9-4FFF-BC52-E2A7BBD1BA01}" type="pres">
      <dgm:prSet presAssocID="{D7D88B3C-605A-4775-818B-4679596FA67E}" presName="tx1" presStyleLbl="revTx" presStyleIdx="0" presStyleCnt="4" custScaleX="162827"/>
      <dgm:spPr/>
    </dgm:pt>
    <dgm:pt modelId="{6892180E-B134-4130-977C-B7EF31D99CA8}" type="pres">
      <dgm:prSet presAssocID="{D7D88B3C-605A-4775-818B-4679596FA67E}" presName="vert1" presStyleCnt="0"/>
      <dgm:spPr/>
    </dgm:pt>
    <dgm:pt modelId="{8DF9F280-1896-4376-BD24-1C58B7639AA1}" type="pres">
      <dgm:prSet presAssocID="{4F8AEF54-62EA-4F95-B806-B47A376A0D2C}" presName="vertSpace2a" presStyleCnt="0"/>
      <dgm:spPr/>
    </dgm:pt>
    <dgm:pt modelId="{FB52D29A-3DC6-44CF-B3E8-B76E3EFF4E76}" type="pres">
      <dgm:prSet presAssocID="{4F8AEF54-62EA-4F95-B806-B47A376A0D2C}" presName="horz2" presStyleCnt="0"/>
      <dgm:spPr/>
    </dgm:pt>
    <dgm:pt modelId="{3181F20E-3436-48AC-BC43-A38F5DA9E681}" type="pres">
      <dgm:prSet presAssocID="{4F8AEF54-62EA-4F95-B806-B47A376A0D2C}" presName="horzSpace2" presStyleCnt="0"/>
      <dgm:spPr/>
    </dgm:pt>
    <dgm:pt modelId="{1BCDBC6D-2B8E-4092-87C6-6374B7F84CBB}" type="pres">
      <dgm:prSet presAssocID="{4F8AEF54-62EA-4F95-B806-B47A376A0D2C}" presName="tx2" presStyleLbl="revTx" presStyleIdx="1" presStyleCnt="4"/>
      <dgm:spPr/>
    </dgm:pt>
    <dgm:pt modelId="{85D25CA3-F055-4A83-8499-3DD1551CD461}" type="pres">
      <dgm:prSet presAssocID="{4F8AEF54-62EA-4F95-B806-B47A376A0D2C}" presName="vert2" presStyleCnt="0"/>
      <dgm:spPr/>
    </dgm:pt>
    <dgm:pt modelId="{5DE67CDB-1478-4597-88A3-EA4990142710}" type="pres">
      <dgm:prSet presAssocID="{4F8AEF54-62EA-4F95-B806-B47A376A0D2C}" presName="thinLine2b" presStyleLbl="callout" presStyleIdx="0" presStyleCnt="3" custLinFactY="-478136" custLinFactNeighborX="-317" custLinFactNeighborY="-500000"/>
      <dgm:spPr/>
    </dgm:pt>
    <dgm:pt modelId="{D6096436-6206-4391-B71F-F815BF6496AB}" type="pres">
      <dgm:prSet presAssocID="{4F8AEF54-62EA-4F95-B806-B47A376A0D2C}" presName="vertSpace2b" presStyleCnt="0"/>
      <dgm:spPr/>
    </dgm:pt>
    <dgm:pt modelId="{A76E0514-18CC-461C-BDE8-9EB77ECCD25E}" type="pres">
      <dgm:prSet presAssocID="{FEBB95EF-907F-4F40-BD17-9EC9AB8B6641}" presName="horz2" presStyleCnt="0"/>
      <dgm:spPr/>
    </dgm:pt>
    <dgm:pt modelId="{A8E0FCCE-FCF5-4CA2-947B-52B7770F5BC4}" type="pres">
      <dgm:prSet presAssocID="{FEBB95EF-907F-4F40-BD17-9EC9AB8B6641}" presName="horzSpace2" presStyleCnt="0"/>
      <dgm:spPr/>
    </dgm:pt>
    <dgm:pt modelId="{5CCD773E-1E78-4D6D-8F76-DBFD576C27C8}" type="pres">
      <dgm:prSet presAssocID="{FEBB95EF-907F-4F40-BD17-9EC9AB8B6641}" presName="tx2" presStyleLbl="revTx" presStyleIdx="2" presStyleCnt="4" custLinFactNeighborX="516" custLinFactNeighborY="-41441"/>
      <dgm:spPr/>
    </dgm:pt>
    <dgm:pt modelId="{6CC62892-8EF2-4844-8BE4-A9DC24C4FB0F}" type="pres">
      <dgm:prSet presAssocID="{FEBB95EF-907F-4F40-BD17-9EC9AB8B6641}" presName="vert2" presStyleCnt="0"/>
      <dgm:spPr/>
    </dgm:pt>
    <dgm:pt modelId="{D7CF1B3F-ECDC-45ED-9AA4-AADEEBC98A0D}" type="pres">
      <dgm:prSet presAssocID="{FEBB95EF-907F-4F40-BD17-9EC9AB8B6641}" presName="thinLine2b" presStyleLbl="callout" presStyleIdx="1" presStyleCnt="3" custLinFactY="-415382" custLinFactNeighborX="-158" custLinFactNeighborY="-500000"/>
      <dgm:spPr/>
    </dgm:pt>
    <dgm:pt modelId="{9B650C45-2E6D-459B-9DD4-9C935CD0E80D}" type="pres">
      <dgm:prSet presAssocID="{FEBB95EF-907F-4F40-BD17-9EC9AB8B6641}" presName="vertSpace2b" presStyleCnt="0"/>
      <dgm:spPr/>
    </dgm:pt>
    <dgm:pt modelId="{0ACAA684-1EB0-461D-9DC3-05BB94DD608C}" type="pres">
      <dgm:prSet presAssocID="{1053AF7B-0292-45A4-84B5-F5393B5AB44B}" presName="horz2" presStyleCnt="0"/>
      <dgm:spPr/>
    </dgm:pt>
    <dgm:pt modelId="{3800B952-4112-4CBD-BA11-5E6ECD559B22}" type="pres">
      <dgm:prSet presAssocID="{1053AF7B-0292-45A4-84B5-F5393B5AB44B}" presName="horzSpace2" presStyleCnt="0"/>
      <dgm:spPr/>
    </dgm:pt>
    <dgm:pt modelId="{1AE62617-0BB3-4AAD-9787-0F80B65F8C2A}" type="pres">
      <dgm:prSet presAssocID="{1053AF7B-0292-45A4-84B5-F5393B5AB44B}" presName="tx2" presStyleLbl="revTx" presStyleIdx="3" presStyleCnt="4" custScaleY="47072" custLinFactNeighborX="-655" custLinFactNeighborY="-29884"/>
      <dgm:spPr/>
    </dgm:pt>
    <dgm:pt modelId="{B4B8F249-9072-480E-AEB6-1EB2B008551F}" type="pres">
      <dgm:prSet presAssocID="{1053AF7B-0292-45A4-84B5-F5393B5AB44B}" presName="vert2" presStyleCnt="0"/>
      <dgm:spPr/>
    </dgm:pt>
    <dgm:pt modelId="{78235DDE-0B2B-4B92-A4CC-1F4A26786211}" type="pres">
      <dgm:prSet presAssocID="{1053AF7B-0292-45A4-84B5-F5393B5AB44B}" presName="thinLine2b" presStyleLbl="callout" presStyleIdx="2" presStyleCnt="3" custLinFactY="-245309" custLinFactNeighborX="-633" custLinFactNeighborY="-300000"/>
      <dgm:spPr/>
    </dgm:pt>
    <dgm:pt modelId="{B779D40A-95DD-46D0-8025-4175BD739AD0}" type="pres">
      <dgm:prSet presAssocID="{1053AF7B-0292-45A4-84B5-F5393B5AB44B}" presName="vertSpace2b" presStyleCnt="0"/>
      <dgm:spPr/>
    </dgm:pt>
  </dgm:ptLst>
  <dgm:cxnLst>
    <dgm:cxn modelId="{914D930D-2C03-4FE4-85AA-587FC23ECF15}" type="presOf" srcId="{414D98EE-0FBE-4388-84D7-DD7CA89120F0}" destId="{F66FB30D-82AE-40F6-95A8-CA011CAAB91D}" srcOrd="0" destOrd="0" presId="urn:microsoft.com/office/officeart/2008/layout/LinedList"/>
    <dgm:cxn modelId="{872EB21C-1226-430B-81C2-30DEAB8BD2C6}" srcId="{D7D88B3C-605A-4775-818B-4679596FA67E}" destId="{1053AF7B-0292-45A4-84B5-F5393B5AB44B}" srcOrd="2" destOrd="0" parTransId="{3CA945F8-8AB5-4272-A800-E5179379E404}" sibTransId="{D3FFE5BA-2C52-483D-A58C-3AD1CBAF0863}"/>
    <dgm:cxn modelId="{5277B51F-5505-4C17-B95C-1FC013F978E2}" srcId="{D7D88B3C-605A-4775-818B-4679596FA67E}" destId="{FEBB95EF-907F-4F40-BD17-9EC9AB8B6641}" srcOrd="1" destOrd="0" parTransId="{1A2D60C7-D5A9-4E1C-B513-7E111E520A77}" sibTransId="{E3514E49-3D1A-40FF-AF2E-0B6D885BCF91}"/>
    <dgm:cxn modelId="{E468B138-B749-4D42-923E-CEB7EC3853A0}" srcId="{414D98EE-0FBE-4388-84D7-DD7CA89120F0}" destId="{D7D88B3C-605A-4775-818B-4679596FA67E}" srcOrd="0" destOrd="0" parTransId="{B3898065-23A5-44B5-83FE-2028E0A33B6A}" sibTransId="{7661E317-D099-4953-A940-E163AC84924C}"/>
    <dgm:cxn modelId="{E57F8744-990F-4EE0-937C-88F83FDF0D3F}" srcId="{D7D88B3C-605A-4775-818B-4679596FA67E}" destId="{4F8AEF54-62EA-4F95-B806-B47A376A0D2C}" srcOrd="0" destOrd="0" parTransId="{DE46B6B8-5C96-49A3-84CC-B00A3141FA87}" sibTransId="{E8B9D996-63E2-473A-A401-5B11C6ABBE5A}"/>
    <dgm:cxn modelId="{4E4A3B6F-5CFB-47C6-B4BF-26FD98F6D3C5}" type="presOf" srcId="{D7D88B3C-605A-4775-818B-4679596FA67E}" destId="{A53F21AF-B2B9-4FFF-BC52-E2A7BBD1BA01}" srcOrd="0" destOrd="0" presId="urn:microsoft.com/office/officeart/2008/layout/LinedList"/>
    <dgm:cxn modelId="{AA4CFB87-C939-4507-A437-F2B032209560}" type="presOf" srcId="{FEBB95EF-907F-4F40-BD17-9EC9AB8B6641}" destId="{5CCD773E-1E78-4D6D-8F76-DBFD576C27C8}" srcOrd="0" destOrd="0" presId="urn:microsoft.com/office/officeart/2008/layout/LinedList"/>
    <dgm:cxn modelId="{BC56E5A2-B8A8-444E-85C6-DFA25172A7D8}" type="presOf" srcId="{1053AF7B-0292-45A4-84B5-F5393B5AB44B}" destId="{1AE62617-0BB3-4AAD-9787-0F80B65F8C2A}" srcOrd="0" destOrd="0" presId="urn:microsoft.com/office/officeart/2008/layout/LinedList"/>
    <dgm:cxn modelId="{7C0E3FCC-179C-466F-8480-39D3C22CFB94}" type="presOf" srcId="{4F8AEF54-62EA-4F95-B806-B47A376A0D2C}" destId="{1BCDBC6D-2B8E-4092-87C6-6374B7F84CBB}" srcOrd="0" destOrd="0" presId="urn:microsoft.com/office/officeart/2008/layout/LinedList"/>
    <dgm:cxn modelId="{73ED7CCF-2E7A-450E-9841-A0A2AA060642}" type="presParOf" srcId="{F66FB30D-82AE-40F6-95A8-CA011CAAB91D}" destId="{95C4E854-464B-4424-84C4-E5B07BE69BDF}" srcOrd="0" destOrd="0" presId="urn:microsoft.com/office/officeart/2008/layout/LinedList"/>
    <dgm:cxn modelId="{32F5F4A7-DDC1-4E91-8EE0-BDD2F56CA4D1}" type="presParOf" srcId="{F66FB30D-82AE-40F6-95A8-CA011CAAB91D}" destId="{40EEDC2D-0590-49BB-974A-443A03F3323A}" srcOrd="1" destOrd="0" presId="urn:microsoft.com/office/officeart/2008/layout/LinedList"/>
    <dgm:cxn modelId="{5EA98B72-108F-479F-BE39-371ED7D64E6B}" type="presParOf" srcId="{40EEDC2D-0590-49BB-974A-443A03F3323A}" destId="{A53F21AF-B2B9-4FFF-BC52-E2A7BBD1BA01}" srcOrd="0" destOrd="0" presId="urn:microsoft.com/office/officeart/2008/layout/LinedList"/>
    <dgm:cxn modelId="{9263C3DF-23A6-4B3E-BEBC-D8A413CBEC18}" type="presParOf" srcId="{40EEDC2D-0590-49BB-974A-443A03F3323A}" destId="{6892180E-B134-4130-977C-B7EF31D99CA8}" srcOrd="1" destOrd="0" presId="urn:microsoft.com/office/officeart/2008/layout/LinedList"/>
    <dgm:cxn modelId="{66662571-6BFC-4FE3-97D6-5222ED32C12C}" type="presParOf" srcId="{6892180E-B134-4130-977C-B7EF31D99CA8}" destId="{8DF9F280-1896-4376-BD24-1C58B7639AA1}" srcOrd="0" destOrd="0" presId="urn:microsoft.com/office/officeart/2008/layout/LinedList"/>
    <dgm:cxn modelId="{B6C6055D-97AB-4561-A951-8365AB613BD9}" type="presParOf" srcId="{6892180E-B134-4130-977C-B7EF31D99CA8}" destId="{FB52D29A-3DC6-44CF-B3E8-B76E3EFF4E76}" srcOrd="1" destOrd="0" presId="urn:microsoft.com/office/officeart/2008/layout/LinedList"/>
    <dgm:cxn modelId="{1C7B387E-369B-4E6B-B9BA-C4AD833FABAE}" type="presParOf" srcId="{FB52D29A-3DC6-44CF-B3E8-B76E3EFF4E76}" destId="{3181F20E-3436-48AC-BC43-A38F5DA9E681}" srcOrd="0" destOrd="0" presId="urn:microsoft.com/office/officeart/2008/layout/LinedList"/>
    <dgm:cxn modelId="{61567CF5-6CB2-4AC8-B0E5-8A00CA0F674F}" type="presParOf" srcId="{FB52D29A-3DC6-44CF-B3E8-B76E3EFF4E76}" destId="{1BCDBC6D-2B8E-4092-87C6-6374B7F84CBB}" srcOrd="1" destOrd="0" presId="urn:microsoft.com/office/officeart/2008/layout/LinedList"/>
    <dgm:cxn modelId="{EF7DC7B4-35F9-4F35-B2AF-BF4C5BB01AA3}" type="presParOf" srcId="{FB52D29A-3DC6-44CF-B3E8-B76E3EFF4E76}" destId="{85D25CA3-F055-4A83-8499-3DD1551CD461}" srcOrd="2" destOrd="0" presId="urn:microsoft.com/office/officeart/2008/layout/LinedList"/>
    <dgm:cxn modelId="{5EA952C1-4384-4B9A-B54B-F7234BD2ACF2}" type="presParOf" srcId="{6892180E-B134-4130-977C-B7EF31D99CA8}" destId="{5DE67CDB-1478-4597-88A3-EA4990142710}" srcOrd="2" destOrd="0" presId="urn:microsoft.com/office/officeart/2008/layout/LinedList"/>
    <dgm:cxn modelId="{1D33EBB4-1785-4208-84AF-A5823BF31D4E}" type="presParOf" srcId="{6892180E-B134-4130-977C-B7EF31D99CA8}" destId="{D6096436-6206-4391-B71F-F815BF6496AB}" srcOrd="3" destOrd="0" presId="urn:microsoft.com/office/officeart/2008/layout/LinedList"/>
    <dgm:cxn modelId="{81E5EF61-8CAB-477C-BBB6-F67B781D5E00}" type="presParOf" srcId="{6892180E-B134-4130-977C-B7EF31D99CA8}" destId="{A76E0514-18CC-461C-BDE8-9EB77ECCD25E}" srcOrd="4" destOrd="0" presId="urn:microsoft.com/office/officeart/2008/layout/LinedList"/>
    <dgm:cxn modelId="{1140E0A1-CC64-434A-9288-C133DA6504F3}" type="presParOf" srcId="{A76E0514-18CC-461C-BDE8-9EB77ECCD25E}" destId="{A8E0FCCE-FCF5-4CA2-947B-52B7770F5BC4}" srcOrd="0" destOrd="0" presId="urn:microsoft.com/office/officeart/2008/layout/LinedList"/>
    <dgm:cxn modelId="{B77F920C-100D-4B57-A234-E44190250EFD}" type="presParOf" srcId="{A76E0514-18CC-461C-BDE8-9EB77ECCD25E}" destId="{5CCD773E-1E78-4D6D-8F76-DBFD576C27C8}" srcOrd="1" destOrd="0" presId="urn:microsoft.com/office/officeart/2008/layout/LinedList"/>
    <dgm:cxn modelId="{892F0D76-9D9C-45F7-870E-E41EFC113FEE}" type="presParOf" srcId="{A76E0514-18CC-461C-BDE8-9EB77ECCD25E}" destId="{6CC62892-8EF2-4844-8BE4-A9DC24C4FB0F}" srcOrd="2" destOrd="0" presId="urn:microsoft.com/office/officeart/2008/layout/LinedList"/>
    <dgm:cxn modelId="{224D7645-7F89-466F-85D1-2ED83B0C6EA6}" type="presParOf" srcId="{6892180E-B134-4130-977C-B7EF31D99CA8}" destId="{D7CF1B3F-ECDC-45ED-9AA4-AADEEBC98A0D}" srcOrd="5" destOrd="0" presId="urn:microsoft.com/office/officeart/2008/layout/LinedList"/>
    <dgm:cxn modelId="{C2666F7F-E8A9-4911-ACB4-CDAAFB0EBABA}" type="presParOf" srcId="{6892180E-B134-4130-977C-B7EF31D99CA8}" destId="{9B650C45-2E6D-459B-9DD4-9C935CD0E80D}" srcOrd="6" destOrd="0" presId="urn:microsoft.com/office/officeart/2008/layout/LinedList"/>
    <dgm:cxn modelId="{A21F7794-CD84-476D-A815-2B7B23F18031}" type="presParOf" srcId="{6892180E-B134-4130-977C-B7EF31D99CA8}" destId="{0ACAA684-1EB0-461D-9DC3-05BB94DD608C}" srcOrd="7" destOrd="0" presId="urn:microsoft.com/office/officeart/2008/layout/LinedList"/>
    <dgm:cxn modelId="{FDCDA9FA-2B68-446C-98E8-1FA126CA87E1}" type="presParOf" srcId="{0ACAA684-1EB0-461D-9DC3-05BB94DD608C}" destId="{3800B952-4112-4CBD-BA11-5E6ECD559B22}" srcOrd="0" destOrd="0" presId="urn:microsoft.com/office/officeart/2008/layout/LinedList"/>
    <dgm:cxn modelId="{6007EBDD-EF7F-44FB-825F-CFD010EBBC7C}" type="presParOf" srcId="{0ACAA684-1EB0-461D-9DC3-05BB94DD608C}" destId="{1AE62617-0BB3-4AAD-9787-0F80B65F8C2A}" srcOrd="1" destOrd="0" presId="urn:microsoft.com/office/officeart/2008/layout/LinedList"/>
    <dgm:cxn modelId="{7BA7F7A9-61AB-4E31-A21F-10B6D8B49DE0}" type="presParOf" srcId="{0ACAA684-1EB0-461D-9DC3-05BB94DD608C}" destId="{B4B8F249-9072-480E-AEB6-1EB2B008551F}" srcOrd="2" destOrd="0" presId="urn:microsoft.com/office/officeart/2008/layout/LinedList"/>
    <dgm:cxn modelId="{F354884E-E555-459F-92EC-309DE3BD67A8}" type="presParOf" srcId="{6892180E-B134-4130-977C-B7EF31D99CA8}" destId="{78235DDE-0B2B-4B92-A4CC-1F4A26786211}" srcOrd="8" destOrd="0" presId="urn:microsoft.com/office/officeart/2008/layout/LinedList"/>
    <dgm:cxn modelId="{8F097D9A-D723-477A-98C3-1DB35A258E07}" type="presParOf" srcId="{6892180E-B134-4130-977C-B7EF31D99CA8}" destId="{B779D40A-95DD-46D0-8025-4175BD739A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/>
      <dgm:spPr/>
      <dgm:t>
        <a:bodyPr/>
        <a:lstStyle/>
        <a:p>
          <a:r>
            <a:rPr lang="en-GB"/>
            <a:t>Chủ quản nền tảng TMĐT kinh doanh trực tiếp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/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/>
        </a:p>
      </dgm:t>
    </dgm:pt>
    <dgm:pt modelId="{54280876-98A5-44FF-BB4E-BE51F5BF478B}">
      <dgm:prSet phldrT="[Text]"/>
      <dgm:spPr/>
      <dgm:t>
        <a:bodyPr/>
        <a:lstStyle/>
        <a:p>
          <a:r>
            <a:rPr lang="en-GB"/>
            <a:t>Công khai giấy tờ đáp ứng điều kiện kinh doanh – nếu kinh doanh có điều kiện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/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/>
        </a:p>
      </dgm:t>
    </dgm:pt>
    <dgm:pt modelId="{65CCE5DC-6A98-466F-83E7-ABDCBCC0B647}">
      <dgm:prSet phldrT="[Text]"/>
      <dgm:spPr/>
      <dgm:t>
        <a:bodyPr/>
        <a:lstStyle/>
        <a:p>
          <a:r>
            <a:rPr lang="en-GB"/>
            <a:t>Công khai thông tin dịch vụ, chất lượng sản phẩm hàng hóa, thông tin trên nhãn</a:t>
          </a:r>
        </a:p>
      </dgm:t>
    </dgm:pt>
    <dgm:pt modelId="{742A179A-3CA0-4301-B565-8D0C650823F4}" type="parTrans" cxnId="{71338FB0-5FDB-4A01-9762-FEB7A6B2886E}">
      <dgm:prSet/>
      <dgm:spPr/>
      <dgm:t>
        <a:bodyPr/>
        <a:lstStyle/>
        <a:p>
          <a:endParaRPr lang="en-GB"/>
        </a:p>
      </dgm:t>
    </dgm:pt>
    <dgm:pt modelId="{FCCC0DC1-1F41-404C-9CF7-7C8D2AC07586}" type="sibTrans" cxnId="{71338FB0-5FDB-4A01-9762-FEB7A6B2886E}">
      <dgm:prSet/>
      <dgm:spPr/>
      <dgm:t>
        <a:bodyPr/>
        <a:lstStyle/>
        <a:p>
          <a:endParaRPr lang="en-GB"/>
        </a:p>
      </dgm:t>
    </dgm:pt>
    <dgm:pt modelId="{EB6323C3-AEA3-45D0-8E55-0CC1B7686FA1}">
      <dgm:prSet phldrT="[Text]"/>
      <dgm:spPr/>
      <dgm:t>
        <a:bodyPr/>
        <a:lstStyle/>
        <a:p>
          <a:r>
            <a:rPr lang="en-GB"/>
            <a:t>Lưu giữ thông tin về sản phẩm hàng hóa, dịch vụ ít nhất 01 năm</a:t>
          </a:r>
        </a:p>
      </dgm:t>
    </dgm:pt>
    <dgm:pt modelId="{B2ECC238-72BE-4D23-B4E7-F3608B49D7C7}" type="parTrans" cxnId="{008D8EF8-7531-41C5-978F-7BC182A20522}">
      <dgm:prSet/>
      <dgm:spPr/>
      <dgm:t>
        <a:bodyPr/>
        <a:lstStyle/>
        <a:p>
          <a:endParaRPr lang="en-GB"/>
        </a:p>
      </dgm:t>
    </dgm:pt>
    <dgm:pt modelId="{94553A9D-7E7E-4A20-AD3C-0BF8C94B5E43}" type="sibTrans" cxnId="{008D8EF8-7531-41C5-978F-7BC182A20522}">
      <dgm:prSet/>
      <dgm:spPr/>
      <dgm:t>
        <a:bodyPr/>
        <a:lstStyle/>
        <a:p>
          <a:endParaRPr lang="en-GB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/>
      <dgm:spPr/>
    </dgm:pt>
    <dgm:pt modelId="{E62E39C8-544D-4231-911D-660846D529BD}" type="pres">
      <dgm:prSet presAssocID="{54280876-98A5-44FF-BB4E-BE51F5BF478B}" presName="vertSpace2b" presStyleCnt="0"/>
      <dgm:spPr/>
    </dgm:pt>
    <dgm:pt modelId="{17C9CFF6-B348-4F8B-8B07-873EF424CF3B}" type="pres">
      <dgm:prSet presAssocID="{65CCE5DC-6A98-466F-83E7-ABDCBCC0B647}" presName="horz2" presStyleCnt="0"/>
      <dgm:spPr/>
    </dgm:pt>
    <dgm:pt modelId="{929B9278-6B06-4392-B0B6-44B1076CACE3}" type="pres">
      <dgm:prSet presAssocID="{65CCE5DC-6A98-466F-83E7-ABDCBCC0B647}" presName="horzSpace2" presStyleCnt="0"/>
      <dgm:spPr/>
    </dgm:pt>
    <dgm:pt modelId="{7E24ABF3-E416-4B92-8C97-B3A6C555A9FA}" type="pres">
      <dgm:prSet presAssocID="{65CCE5DC-6A98-466F-83E7-ABDCBCC0B647}" presName="tx2" presStyleLbl="revTx" presStyleIdx="2" presStyleCnt="4"/>
      <dgm:spPr/>
    </dgm:pt>
    <dgm:pt modelId="{A5DA026D-5CBC-4517-84A5-8A61641163A5}" type="pres">
      <dgm:prSet presAssocID="{65CCE5DC-6A98-466F-83E7-ABDCBCC0B647}" presName="vert2" presStyleCnt="0"/>
      <dgm:spPr/>
    </dgm:pt>
    <dgm:pt modelId="{773992A3-6BCB-4DF0-B29F-973A750F50BA}" type="pres">
      <dgm:prSet presAssocID="{65CCE5DC-6A98-466F-83E7-ABDCBCC0B647}" presName="thinLine2b" presStyleLbl="callout" presStyleIdx="1" presStyleCnt="3"/>
      <dgm:spPr/>
    </dgm:pt>
    <dgm:pt modelId="{3FBADE9C-D871-4017-9976-2772C7CF119B}" type="pres">
      <dgm:prSet presAssocID="{65CCE5DC-6A98-466F-83E7-ABDCBCC0B647}" presName="vertSpace2b" presStyleCnt="0"/>
      <dgm:spPr/>
    </dgm:pt>
    <dgm:pt modelId="{F0138AFD-9770-4933-959B-B39C5C0AC27D}" type="pres">
      <dgm:prSet presAssocID="{EB6323C3-AEA3-45D0-8E55-0CC1B7686FA1}" presName="horz2" presStyleCnt="0"/>
      <dgm:spPr/>
    </dgm:pt>
    <dgm:pt modelId="{4CCA3B54-0A1B-47BD-A1AC-6146EF14B6B2}" type="pres">
      <dgm:prSet presAssocID="{EB6323C3-AEA3-45D0-8E55-0CC1B7686FA1}" presName="horzSpace2" presStyleCnt="0"/>
      <dgm:spPr/>
    </dgm:pt>
    <dgm:pt modelId="{F892AF38-86DE-4A7C-A74D-306E614B8FA2}" type="pres">
      <dgm:prSet presAssocID="{EB6323C3-AEA3-45D0-8E55-0CC1B7686FA1}" presName="tx2" presStyleLbl="revTx" presStyleIdx="3" presStyleCnt="4"/>
      <dgm:spPr/>
    </dgm:pt>
    <dgm:pt modelId="{A0284929-A451-4A18-ACBE-05BC5919A37B}" type="pres">
      <dgm:prSet presAssocID="{EB6323C3-AEA3-45D0-8E55-0CC1B7686FA1}" presName="vert2" presStyleCnt="0"/>
      <dgm:spPr/>
    </dgm:pt>
    <dgm:pt modelId="{1D582429-E607-4E21-89E1-55953B7A320B}" type="pres">
      <dgm:prSet presAssocID="{EB6323C3-AEA3-45D0-8E55-0CC1B7686FA1}" presName="thinLine2b" presStyleLbl="callout" presStyleIdx="2" presStyleCnt="3"/>
      <dgm:spPr/>
    </dgm:pt>
    <dgm:pt modelId="{07A423DA-5690-4166-92A8-B83C97DF92D3}" type="pres">
      <dgm:prSet presAssocID="{EB6323C3-AEA3-45D0-8E55-0CC1B7686FA1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46FE2760-84BE-4CAE-94E0-78EA6CA20589}" type="presOf" srcId="{EB6323C3-AEA3-45D0-8E55-0CC1B7686FA1}" destId="{F892AF38-86DE-4A7C-A74D-306E614B8FA2}" srcOrd="0" destOrd="0" presId="urn:microsoft.com/office/officeart/2008/layout/LinedList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FDE04073-E41D-4E75-8208-08A5EDC8708D}" type="presOf" srcId="{65CCE5DC-6A98-466F-83E7-ABDCBCC0B647}" destId="{7E24ABF3-E416-4B92-8C97-B3A6C555A9FA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71338FB0-5FDB-4A01-9762-FEB7A6B2886E}" srcId="{B7683AAE-CF95-4CA0-989C-EA27E5219AF8}" destId="{65CCE5DC-6A98-466F-83E7-ABDCBCC0B647}" srcOrd="1" destOrd="0" parTransId="{742A179A-3CA0-4301-B565-8D0C650823F4}" sibTransId="{FCCC0DC1-1F41-404C-9CF7-7C8D2AC07586}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008D8EF8-7531-41C5-978F-7BC182A20522}" srcId="{B7683AAE-CF95-4CA0-989C-EA27E5219AF8}" destId="{EB6323C3-AEA3-45D0-8E55-0CC1B7686FA1}" srcOrd="2" destOrd="0" parTransId="{B2ECC238-72BE-4D23-B4E7-F3608B49D7C7}" sibTransId="{94553A9D-7E7E-4A20-AD3C-0BF8C94B5E43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412EAC88-C499-4530-8A4B-2CBBDD87DCA0}" type="presParOf" srcId="{86A14EB2-5D91-49D8-9F3F-9D061BAB0D8B}" destId="{17C9CFF6-B348-4F8B-8B07-873EF424CF3B}" srcOrd="4" destOrd="0" presId="urn:microsoft.com/office/officeart/2008/layout/LinedList"/>
    <dgm:cxn modelId="{6DCA8AAD-A7AF-4783-9AC0-256174D39E74}" type="presParOf" srcId="{17C9CFF6-B348-4F8B-8B07-873EF424CF3B}" destId="{929B9278-6B06-4392-B0B6-44B1076CACE3}" srcOrd="0" destOrd="0" presId="urn:microsoft.com/office/officeart/2008/layout/LinedList"/>
    <dgm:cxn modelId="{D47BD2AE-503E-47BE-AC59-3030C0E4EAD7}" type="presParOf" srcId="{17C9CFF6-B348-4F8B-8B07-873EF424CF3B}" destId="{7E24ABF3-E416-4B92-8C97-B3A6C555A9FA}" srcOrd="1" destOrd="0" presId="urn:microsoft.com/office/officeart/2008/layout/LinedList"/>
    <dgm:cxn modelId="{D43B20BA-9389-4DBB-BAD4-3DCB1B1CB480}" type="presParOf" srcId="{17C9CFF6-B348-4F8B-8B07-873EF424CF3B}" destId="{A5DA026D-5CBC-4517-84A5-8A61641163A5}" srcOrd="2" destOrd="0" presId="urn:microsoft.com/office/officeart/2008/layout/LinedList"/>
    <dgm:cxn modelId="{53ADEBB0-D76C-42FB-B9F3-CCF042CCF5D8}" type="presParOf" srcId="{86A14EB2-5D91-49D8-9F3F-9D061BAB0D8B}" destId="{773992A3-6BCB-4DF0-B29F-973A750F50BA}" srcOrd="5" destOrd="0" presId="urn:microsoft.com/office/officeart/2008/layout/LinedList"/>
    <dgm:cxn modelId="{65EE48D8-6034-4D10-9652-CA74A3900BB3}" type="presParOf" srcId="{86A14EB2-5D91-49D8-9F3F-9D061BAB0D8B}" destId="{3FBADE9C-D871-4017-9976-2772C7CF119B}" srcOrd="6" destOrd="0" presId="urn:microsoft.com/office/officeart/2008/layout/LinedList"/>
    <dgm:cxn modelId="{E0A7D4A3-50C4-4FF4-A849-CE39E5FB6369}" type="presParOf" srcId="{86A14EB2-5D91-49D8-9F3F-9D061BAB0D8B}" destId="{F0138AFD-9770-4933-959B-B39C5C0AC27D}" srcOrd="7" destOrd="0" presId="urn:microsoft.com/office/officeart/2008/layout/LinedList"/>
    <dgm:cxn modelId="{BC839A01-0511-46A5-A55D-DD32C0B16703}" type="presParOf" srcId="{F0138AFD-9770-4933-959B-B39C5C0AC27D}" destId="{4CCA3B54-0A1B-47BD-A1AC-6146EF14B6B2}" srcOrd="0" destOrd="0" presId="urn:microsoft.com/office/officeart/2008/layout/LinedList"/>
    <dgm:cxn modelId="{0F08808B-1EC4-4623-BC24-4F5CE1F503ED}" type="presParOf" srcId="{F0138AFD-9770-4933-959B-B39C5C0AC27D}" destId="{F892AF38-86DE-4A7C-A74D-306E614B8FA2}" srcOrd="1" destOrd="0" presId="urn:microsoft.com/office/officeart/2008/layout/LinedList"/>
    <dgm:cxn modelId="{27E8A868-17DB-4103-86CE-B4BB251CEDC0}" type="presParOf" srcId="{F0138AFD-9770-4933-959B-B39C5C0AC27D}" destId="{A0284929-A451-4A18-ACBE-05BC5919A37B}" srcOrd="2" destOrd="0" presId="urn:microsoft.com/office/officeart/2008/layout/LinedList"/>
    <dgm:cxn modelId="{4EE9DB8F-716B-4D18-8010-3B8E10B9060C}" type="presParOf" srcId="{86A14EB2-5D91-49D8-9F3F-9D061BAB0D8B}" destId="{1D582429-E607-4E21-89E1-55953B7A320B}" srcOrd="8" destOrd="0" presId="urn:microsoft.com/office/officeart/2008/layout/LinedList"/>
    <dgm:cxn modelId="{86F6F869-1A6D-4715-932F-2F7D658EF590}" type="presParOf" srcId="{86A14EB2-5D91-49D8-9F3F-9D061BAB0D8B}" destId="{07A423DA-5690-4166-92A8-B83C97DF92D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/>
      <dgm:spPr/>
      <dgm:t>
        <a:bodyPr/>
        <a:lstStyle/>
        <a:p>
          <a:r>
            <a:rPr lang="en-GB"/>
            <a:t>Chủ quản nền tảng TMĐT kinh doanh trực tiếp </a:t>
          </a:r>
          <a:r>
            <a:rPr lang="en-GB">
              <a:solidFill>
                <a:srgbClr val="FFFF00"/>
              </a:solidFill>
            </a:rPr>
            <a:t>có chức năng đặt hàng trực tuyến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/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/>
        </a:p>
      </dgm:t>
    </dgm:pt>
    <dgm:pt modelId="{54280876-98A5-44FF-BB4E-BE51F5BF478B}">
      <dgm:prSet phldrT="[Text]"/>
      <dgm:spPr/>
      <dgm:t>
        <a:bodyPr/>
        <a:lstStyle/>
        <a:p>
          <a:r>
            <a:rPr lang="en-GB">
              <a:solidFill>
                <a:srgbClr val="FFFF00"/>
              </a:solidFill>
            </a:rPr>
            <a:t>Thêm các nghĩa vụ sau: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/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/>
        </a:p>
      </dgm:t>
    </dgm:pt>
    <dgm:pt modelId="{65CCE5DC-6A98-466F-83E7-ABDCBCC0B647}">
      <dgm:prSet phldrT="[Text]"/>
      <dgm:spPr/>
      <dgm:t>
        <a:bodyPr/>
        <a:lstStyle/>
        <a:p>
          <a:r>
            <a:rPr lang="en-GB"/>
            <a:t>Lưu giữ thông tin về hợp đồng từ 1-3 năm (tùy quy mô doanh nghiệp)</a:t>
          </a:r>
        </a:p>
      </dgm:t>
    </dgm:pt>
    <dgm:pt modelId="{742A179A-3CA0-4301-B565-8D0C650823F4}" type="parTrans" cxnId="{71338FB0-5FDB-4A01-9762-FEB7A6B2886E}">
      <dgm:prSet/>
      <dgm:spPr/>
      <dgm:t>
        <a:bodyPr/>
        <a:lstStyle/>
        <a:p>
          <a:endParaRPr lang="en-GB"/>
        </a:p>
      </dgm:t>
    </dgm:pt>
    <dgm:pt modelId="{FCCC0DC1-1F41-404C-9CF7-7C8D2AC07586}" type="sibTrans" cxnId="{71338FB0-5FDB-4A01-9762-FEB7A6B2886E}">
      <dgm:prSet/>
      <dgm:spPr/>
      <dgm:t>
        <a:bodyPr/>
        <a:lstStyle/>
        <a:p>
          <a:endParaRPr lang="en-GB"/>
        </a:p>
      </dgm:t>
    </dgm:pt>
    <dgm:pt modelId="{EB6323C3-AEA3-45D0-8E55-0CC1B7686FA1}">
      <dgm:prSet phldrT="[Text]"/>
      <dgm:spPr/>
      <dgm:t>
        <a:bodyPr/>
        <a:lstStyle/>
        <a:p>
          <a:r>
            <a:rPr lang="en-GB"/>
            <a:t>Tiếp nhận lại hang hóa, dịch vụ đã cung cấp không đúng như đã công bố</a:t>
          </a:r>
        </a:p>
      </dgm:t>
    </dgm:pt>
    <dgm:pt modelId="{B2ECC238-72BE-4D23-B4E7-F3608B49D7C7}" type="parTrans" cxnId="{008D8EF8-7531-41C5-978F-7BC182A20522}">
      <dgm:prSet/>
      <dgm:spPr/>
      <dgm:t>
        <a:bodyPr/>
        <a:lstStyle/>
        <a:p>
          <a:endParaRPr lang="en-GB"/>
        </a:p>
      </dgm:t>
    </dgm:pt>
    <dgm:pt modelId="{94553A9D-7E7E-4A20-AD3C-0BF8C94B5E43}" type="sibTrans" cxnId="{008D8EF8-7531-41C5-978F-7BC182A20522}">
      <dgm:prSet/>
      <dgm:spPr/>
      <dgm:t>
        <a:bodyPr/>
        <a:lstStyle/>
        <a:p>
          <a:endParaRPr lang="en-GB"/>
        </a:p>
      </dgm:t>
    </dgm:pt>
    <dgm:pt modelId="{E8F97532-7E53-4EA3-BFFA-5DC46D99B791}">
      <dgm:prSet phldrT="[Text]"/>
      <dgm:spPr/>
      <dgm:t>
        <a:bodyPr/>
        <a:lstStyle/>
        <a:p>
          <a:r>
            <a:rPr lang="en-GB"/>
            <a:t>Thu hồi hàng hóa có khuyết tật = công khai, thông báo người mua + thu hồi </a:t>
          </a:r>
        </a:p>
      </dgm:t>
    </dgm:pt>
    <dgm:pt modelId="{4A9CCD10-7BAD-4680-BFFA-DF1449D31430}" type="parTrans" cxnId="{257E1EB2-6ACE-4F52-B5DD-AB2D4C92BA7F}">
      <dgm:prSet/>
      <dgm:spPr/>
      <dgm:t>
        <a:bodyPr/>
        <a:lstStyle/>
        <a:p>
          <a:endParaRPr lang="en-GB"/>
        </a:p>
      </dgm:t>
    </dgm:pt>
    <dgm:pt modelId="{DD8036AF-F250-492E-85A7-4D41243B4E3F}" type="sibTrans" cxnId="{257E1EB2-6ACE-4F52-B5DD-AB2D4C92BA7F}">
      <dgm:prSet/>
      <dgm:spPr/>
      <dgm:t>
        <a:bodyPr/>
        <a:lstStyle/>
        <a:p>
          <a:endParaRPr lang="en-GB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/>
      <dgm:spPr/>
    </dgm:pt>
    <dgm:pt modelId="{E62E39C8-544D-4231-911D-660846D529BD}" type="pres">
      <dgm:prSet presAssocID="{54280876-98A5-44FF-BB4E-BE51F5BF478B}" presName="vertSpace2b" presStyleCnt="0"/>
      <dgm:spPr/>
    </dgm:pt>
    <dgm:pt modelId="{17C9CFF6-B348-4F8B-8B07-873EF424CF3B}" type="pres">
      <dgm:prSet presAssocID="{65CCE5DC-6A98-466F-83E7-ABDCBCC0B647}" presName="horz2" presStyleCnt="0"/>
      <dgm:spPr/>
    </dgm:pt>
    <dgm:pt modelId="{929B9278-6B06-4392-B0B6-44B1076CACE3}" type="pres">
      <dgm:prSet presAssocID="{65CCE5DC-6A98-466F-83E7-ABDCBCC0B647}" presName="horzSpace2" presStyleCnt="0"/>
      <dgm:spPr/>
    </dgm:pt>
    <dgm:pt modelId="{7E24ABF3-E416-4B92-8C97-B3A6C555A9FA}" type="pres">
      <dgm:prSet presAssocID="{65CCE5DC-6A98-466F-83E7-ABDCBCC0B647}" presName="tx2" presStyleLbl="revTx" presStyleIdx="2" presStyleCnt="5"/>
      <dgm:spPr/>
    </dgm:pt>
    <dgm:pt modelId="{A5DA026D-5CBC-4517-84A5-8A61641163A5}" type="pres">
      <dgm:prSet presAssocID="{65CCE5DC-6A98-466F-83E7-ABDCBCC0B647}" presName="vert2" presStyleCnt="0"/>
      <dgm:spPr/>
    </dgm:pt>
    <dgm:pt modelId="{773992A3-6BCB-4DF0-B29F-973A750F50BA}" type="pres">
      <dgm:prSet presAssocID="{65CCE5DC-6A98-466F-83E7-ABDCBCC0B647}" presName="thinLine2b" presStyleLbl="callout" presStyleIdx="1" presStyleCnt="4"/>
      <dgm:spPr/>
    </dgm:pt>
    <dgm:pt modelId="{3FBADE9C-D871-4017-9976-2772C7CF119B}" type="pres">
      <dgm:prSet presAssocID="{65CCE5DC-6A98-466F-83E7-ABDCBCC0B647}" presName="vertSpace2b" presStyleCnt="0"/>
      <dgm:spPr/>
    </dgm:pt>
    <dgm:pt modelId="{F0138AFD-9770-4933-959B-B39C5C0AC27D}" type="pres">
      <dgm:prSet presAssocID="{EB6323C3-AEA3-45D0-8E55-0CC1B7686FA1}" presName="horz2" presStyleCnt="0"/>
      <dgm:spPr/>
    </dgm:pt>
    <dgm:pt modelId="{4CCA3B54-0A1B-47BD-A1AC-6146EF14B6B2}" type="pres">
      <dgm:prSet presAssocID="{EB6323C3-AEA3-45D0-8E55-0CC1B7686FA1}" presName="horzSpace2" presStyleCnt="0"/>
      <dgm:spPr/>
    </dgm:pt>
    <dgm:pt modelId="{F892AF38-86DE-4A7C-A74D-306E614B8FA2}" type="pres">
      <dgm:prSet presAssocID="{EB6323C3-AEA3-45D0-8E55-0CC1B7686FA1}" presName="tx2" presStyleLbl="revTx" presStyleIdx="3" presStyleCnt="5"/>
      <dgm:spPr/>
    </dgm:pt>
    <dgm:pt modelId="{A0284929-A451-4A18-ACBE-05BC5919A37B}" type="pres">
      <dgm:prSet presAssocID="{EB6323C3-AEA3-45D0-8E55-0CC1B7686FA1}" presName="vert2" presStyleCnt="0"/>
      <dgm:spPr/>
    </dgm:pt>
    <dgm:pt modelId="{1D582429-E607-4E21-89E1-55953B7A320B}" type="pres">
      <dgm:prSet presAssocID="{EB6323C3-AEA3-45D0-8E55-0CC1B7686FA1}" presName="thinLine2b" presStyleLbl="callout" presStyleIdx="2" presStyleCnt="4"/>
      <dgm:spPr/>
    </dgm:pt>
    <dgm:pt modelId="{07A423DA-5690-4166-92A8-B83C97DF92D3}" type="pres">
      <dgm:prSet presAssocID="{EB6323C3-AEA3-45D0-8E55-0CC1B7686FA1}" presName="vertSpace2b" presStyleCnt="0"/>
      <dgm:spPr/>
    </dgm:pt>
    <dgm:pt modelId="{9EAAE802-F951-4E03-9C91-093FDD8C7D4E}" type="pres">
      <dgm:prSet presAssocID="{E8F97532-7E53-4EA3-BFFA-5DC46D99B791}" presName="horz2" presStyleCnt="0"/>
      <dgm:spPr/>
    </dgm:pt>
    <dgm:pt modelId="{283A1962-9498-433D-A072-CA954E2C3686}" type="pres">
      <dgm:prSet presAssocID="{E8F97532-7E53-4EA3-BFFA-5DC46D99B791}" presName="horzSpace2" presStyleCnt="0"/>
      <dgm:spPr/>
    </dgm:pt>
    <dgm:pt modelId="{C4F6FC28-0588-4BAB-8654-3DDADE9177FC}" type="pres">
      <dgm:prSet presAssocID="{E8F97532-7E53-4EA3-BFFA-5DC46D99B791}" presName="tx2" presStyleLbl="revTx" presStyleIdx="4" presStyleCnt="5"/>
      <dgm:spPr/>
    </dgm:pt>
    <dgm:pt modelId="{5328FD19-A27A-4E9B-8676-CFD146DDC1F3}" type="pres">
      <dgm:prSet presAssocID="{E8F97532-7E53-4EA3-BFFA-5DC46D99B791}" presName="vert2" presStyleCnt="0"/>
      <dgm:spPr/>
    </dgm:pt>
    <dgm:pt modelId="{F04210F2-AC6A-4EF4-81AF-D24950783CE8}" type="pres">
      <dgm:prSet presAssocID="{E8F97532-7E53-4EA3-BFFA-5DC46D99B791}" presName="thinLine2b" presStyleLbl="callout" presStyleIdx="3" presStyleCnt="4"/>
      <dgm:spPr/>
    </dgm:pt>
    <dgm:pt modelId="{786C45B0-103B-44F6-853A-172C17648463}" type="pres">
      <dgm:prSet presAssocID="{E8F97532-7E53-4EA3-BFFA-5DC46D99B791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46FE2760-84BE-4CAE-94E0-78EA6CA20589}" type="presOf" srcId="{EB6323C3-AEA3-45D0-8E55-0CC1B7686FA1}" destId="{F892AF38-86DE-4A7C-A74D-306E614B8FA2}" srcOrd="0" destOrd="0" presId="urn:microsoft.com/office/officeart/2008/layout/LinedList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FDE04073-E41D-4E75-8208-08A5EDC8708D}" type="presOf" srcId="{65CCE5DC-6A98-466F-83E7-ABDCBCC0B647}" destId="{7E24ABF3-E416-4B92-8C97-B3A6C555A9FA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71338FB0-5FDB-4A01-9762-FEB7A6B2886E}" srcId="{B7683AAE-CF95-4CA0-989C-EA27E5219AF8}" destId="{65CCE5DC-6A98-466F-83E7-ABDCBCC0B647}" srcOrd="1" destOrd="0" parTransId="{742A179A-3CA0-4301-B565-8D0C650823F4}" sibTransId="{FCCC0DC1-1F41-404C-9CF7-7C8D2AC07586}"/>
    <dgm:cxn modelId="{257E1EB2-6ACE-4F52-B5DD-AB2D4C92BA7F}" srcId="{B7683AAE-CF95-4CA0-989C-EA27E5219AF8}" destId="{E8F97532-7E53-4EA3-BFFA-5DC46D99B791}" srcOrd="3" destOrd="0" parTransId="{4A9CCD10-7BAD-4680-BFFA-DF1449D31430}" sibTransId="{DD8036AF-F250-492E-85A7-4D41243B4E3F}"/>
    <dgm:cxn modelId="{714A75B2-7975-4C3B-8875-6EAB2D60DCF3}" type="presOf" srcId="{E8F97532-7E53-4EA3-BFFA-5DC46D99B791}" destId="{C4F6FC28-0588-4BAB-8654-3DDADE9177FC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008D8EF8-7531-41C5-978F-7BC182A20522}" srcId="{B7683AAE-CF95-4CA0-989C-EA27E5219AF8}" destId="{EB6323C3-AEA3-45D0-8E55-0CC1B7686FA1}" srcOrd="2" destOrd="0" parTransId="{B2ECC238-72BE-4D23-B4E7-F3608B49D7C7}" sibTransId="{94553A9D-7E7E-4A20-AD3C-0BF8C94B5E43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412EAC88-C499-4530-8A4B-2CBBDD87DCA0}" type="presParOf" srcId="{86A14EB2-5D91-49D8-9F3F-9D061BAB0D8B}" destId="{17C9CFF6-B348-4F8B-8B07-873EF424CF3B}" srcOrd="4" destOrd="0" presId="urn:microsoft.com/office/officeart/2008/layout/LinedList"/>
    <dgm:cxn modelId="{6DCA8AAD-A7AF-4783-9AC0-256174D39E74}" type="presParOf" srcId="{17C9CFF6-B348-4F8B-8B07-873EF424CF3B}" destId="{929B9278-6B06-4392-B0B6-44B1076CACE3}" srcOrd="0" destOrd="0" presId="urn:microsoft.com/office/officeart/2008/layout/LinedList"/>
    <dgm:cxn modelId="{D47BD2AE-503E-47BE-AC59-3030C0E4EAD7}" type="presParOf" srcId="{17C9CFF6-B348-4F8B-8B07-873EF424CF3B}" destId="{7E24ABF3-E416-4B92-8C97-B3A6C555A9FA}" srcOrd="1" destOrd="0" presId="urn:microsoft.com/office/officeart/2008/layout/LinedList"/>
    <dgm:cxn modelId="{D43B20BA-9389-4DBB-BAD4-3DCB1B1CB480}" type="presParOf" srcId="{17C9CFF6-B348-4F8B-8B07-873EF424CF3B}" destId="{A5DA026D-5CBC-4517-84A5-8A61641163A5}" srcOrd="2" destOrd="0" presId="urn:microsoft.com/office/officeart/2008/layout/LinedList"/>
    <dgm:cxn modelId="{53ADEBB0-D76C-42FB-B9F3-CCF042CCF5D8}" type="presParOf" srcId="{86A14EB2-5D91-49D8-9F3F-9D061BAB0D8B}" destId="{773992A3-6BCB-4DF0-B29F-973A750F50BA}" srcOrd="5" destOrd="0" presId="urn:microsoft.com/office/officeart/2008/layout/LinedList"/>
    <dgm:cxn modelId="{65EE48D8-6034-4D10-9652-CA74A3900BB3}" type="presParOf" srcId="{86A14EB2-5D91-49D8-9F3F-9D061BAB0D8B}" destId="{3FBADE9C-D871-4017-9976-2772C7CF119B}" srcOrd="6" destOrd="0" presId="urn:microsoft.com/office/officeart/2008/layout/LinedList"/>
    <dgm:cxn modelId="{E0A7D4A3-50C4-4FF4-A849-CE39E5FB6369}" type="presParOf" srcId="{86A14EB2-5D91-49D8-9F3F-9D061BAB0D8B}" destId="{F0138AFD-9770-4933-959B-B39C5C0AC27D}" srcOrd="7" destOrd="0" presId="urn:microsoft.com/office/officeart/2008/layout/LinedList"/>
    <dgm:cxn modelId="{BC839A01-0511-46A5-A55D-DD32C0B16703}" type="presParOf" srcId="{F0138AFD-9770-4933-959B-B39C5C0AC27D}" destId="{4CCA3B54-0A1B-47BD-A1AC-6146EF14B6B2}" srcOrd="0" destOrd="0" presId="urn:microsoft.com/office/officeart/2008/layout/LinedList"/>
    <dgm:cxn modelId="{0F08808B-1EC4-4623-BC24-4F5CE1F503ED}" type="presParOf" srcId="{F0138AFD-9770-4933-959B-B39C5C0AC27D}" destId="{F892AF38-86DE-4A7C-A74D-306E614B8FA2}" srcOrd="1" destOrd="0" presId="urn:microsoft.com/office/officeart/2008/layout/LinedList"/>
    <dgm:cxn modelId="{27E8A868-17DB-4103-86CE-B4BB251CEDC0}" type="presParOf" srcId="{F0138AFD-9770-4933-959B-B39C5C0AC27D}" destId="{A0284929-A451-4A18-ACBE-05BC5919A37B}" srcOrd="2" destOrd="0" presId="urn:microsoft.com/office/officeart/2008/layout/LinedList"/>
    <dgm:cxn modelId="{4EE9DB8F-716B-4D18-8010-3B8E10B9060C}" type="presParOf" srcId="{86A14EB2-5D91-49D8-9F3F-9D061BAB0D8B}" destId="{1D582429-E607-4E21-89E1-55953B7A320B}" srcOrd="8" destOrd="0" presId="urn:microsoft.com/office/officeart/2008/layout/LinedList"/>
    <dgm:cxn modelId="{86F6F869-1A6D-4715-932F-2F7D658EF590}" type="presParOf" srcId="{86A14EB2-5D91-49D8-9F3F-9D061BAB0D8B}" destId="{07A423DA-5690-4166-92A8-B83C97DF92D3}" srcOrd="9" destOrd="0" presId="urn:microsoft.com/office/officeart/2008/layout/LinedList"/>
    <dgm:cxn modelId="{4FCF6497-D768-4E5A-BCAD-C8CC05BED424}" type="presParOf" srcId="{86A14EB2-5D91-49D8-9F3F-9D061BAB0D8B}" destId="{9EAAE802-F951-4E03-9C91-093FDD8C7D4E}" srcOrd="10" destOrd="0" presId="urn:microsoft.com/office/officeart/2008/layout/LinedList"/>
    <dgm:cxn modelId="{BAE4DDF4-C23D-405C-B401-20A5F594E00F}" type="presParOf" srcId="{9EAAE802-F951-4E03-9C91-093FDD8C7D4E}" destId="{283A1962-9498-433D-A072-CA954E2C3686}" srcOrd="0" destOrd="0" presId="urn:microsoft.com/office/officeart/2008/layout/LinedList"/>
    <dgm:cxn modelId="{345BBF5B-0A78-4DED-AA3B-05552CE7F5F3}" type="presParOf" srcId="{9EAAE802-F951-4E03-9C91-093FDD8C7D4E}" destId="{C4F6FC28-0588-4BAB-8654-3DDADE9177FC}" srcOrd="1" destOrd="0" presId="urn:microsoft.com/office/officeart/2008/layout/LinedList"/>
    <dgm:cxn modelId="{79897D62-1084-49FA-A3DA-9CD166291CFB}" type="presParOf" srcId="{9EAAE802-F951-4E03-9C91-093FDD8C7D4E}" destId="{5328FD19-A27A-4E9B-8676-CFD146DDC1F3}" srcOrd="2" destOrd="0" presId="urn:microsoft.com/office/officeart/2008/layout/LinedList"/>
    <dgm:cxn modelId="{A8C16054-8FA5-4B81-B3EB-4EEBCD577197}" type="presParOf" srcId="{86A14EB2-5D91-49D8-9F3F-9D061BAB0D8B}" destId="{F04210F2-AC6A-4EF4-81AF-D24950783CE8}" srcOrd="11" destOrd="0" presId="urn:microsoft.com/office/officeart/2008/layout/LinedList"/>
    <dgm:cxn modelId="{627D3BC4-DED0-4C08-9017-5DCFEC40ADD8}" type="presParOf" srcId="{86A14EB2-5D91-49D8-9F3F-9D061BAB0D8B}" destId="{786C45B0-103B-44F6-853A-172C1764846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/>
            <a:t>Chủ quản nền tảng TMĐT trung gian</a:t>
          </a:r>
          <a:endParaRPr lang="en-GB" sz="4000">
            <a:solidFill>
              <a:srgbClr val="FFFF00"/>
            </a:solidFill>
          </a:endParaRP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/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/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400">
              <a:solidFill>
                <a:srgbClr val="FFFF00"/>
              </a:solidFill>
            </a:rPr>
            <a:t>Xác thực điện tử danh tính người bán hàng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/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/>
        </a:p>
      </dgm:t>
    </dgm:pt>
    <dgm:pt modelId="{65CCE5DC-6A98-466F-83E7-ABDCBCC0B647}">
      <dgm:prSet phldrT="[Text]" custT="1"/>
      <dgm:spPr/>
      <dgm:t>
        <a:bodyPr/>
        <a:lstStyle/>
        <a:p>
          <a:r>
            <a:rPr lang="en-GB" sz="2400"/>
            <a:t>Công khai thông tin về người bán hàng: tư cách pháp lý, địa chỉ cư trú (cá nhân) + giấy tờ về đáp ứng điều kiện đầu tư kinh doanh </a:t>
          </a:r>
        </a:p>
      </dgm:t>
    </dgm:pt>
    <dgm:pt modelId="{742A179A-3CA0-4301-B565-8D0C650823F4}" type="parTrans" cxnId="{71338FB0-5FDB-4A01-9762-FEB7A6B2886E}">
      <dgm:prSet/>
      <dgm:spPr/>
      <dgm:t>
        <a:bodyPr/>
        <a:lstStyle/>
        <a:p>
          <a:endParaRPr lang="en-GB" sz="2400"/>
        </a:p>
      </dgm:t>
    </dgm:pt>
    <dgm:pt modelId="{FCCC0DC1-1F41-404C-9CF7-7C8D2AC07586}" type="sibTrans" cxnId="{71338FB0-5FDB-4A01-9762-FEB7A6B2886E}">
      <dgm:prSet/>
      <dgm:spPr/>
      <dgm:t>
        <a:bodyPr/>
        <a:lstStyle/>
        <a:p>
          <a:endParaRPr lang="en-GB" sz="2400"/>
        </a:p>
      </dgm:t>
    </dgm:pt>
    <dgm:pt modelId="{EB6323C3-AEA3-45D0-8E55-0CC1B7686FA1}">
      <dgm:prSet phldrT="[Text]" custT="1"/>
      <dgm:spPr/>
      <dgm:t>
        <a:bodyPr/>
        <a:lstStyle/>
        <a:p>
          <a:r>
            <a:rPr lang="en-GB" sz="2400"/>
            <a:t>Kiểm duyệt nội dung thông tin về hàng hóa, dịch vụ khởi tạo bởi người bán trước khi cho phép hiển thị =&gt; để phòng hàng giả, lậu, gian….</a:t>
          </a:r>
        </a:p>
      </dgm:t>
    </dgm:pt>
    <dgm:pt modelId="{B2ECC238-72BE-4D23-B4E7-F3608B49D7C7}" type="parTrans" cxnId="{008D8EF8-7531-41C5-978F-7BC182A20522}">
      <dgm:prSet/>
      <dgm:spPr/>
      <dgm:t>
        <a:bodyPr/>
        <a:lstStyle/>
        <a:p>
          <a:endParaRPr lang="en-GB" sz="2400"/>
        </a:p>
      </dgm:t>
    </dgm:pt>
    <dgm:pt modelId="{94553A9D-7E7E-4A20-AD3C-0BF8C94B5E43}" type="sibTrans" cxnId="{008D8EF8-7531-41C5-978F-7BC182A20522}">
      <dgm:prSet/>
      <dgm:spPr/>
      <dgm:t>
        <a:bodyPr/>
        <a:lstStyle/>
        <a:p>
          <a:endParaRPr lang="en-GB" sz="2400"/>
        </a:p>
      </dgm:t>
    </dgm:pt>
    <dgm:pt modelId="{A2534CAD-949E-44BB-9EB3-8682B4DE194D}">
      <dgm:prSet phldrT="[Text]" custT="1"/>
      <dgm:spPr/>
      <dgm:t>
        <a:bodyPr/>
        <a:lstStyle/>
        <a:p>
          <a:r>
            <a:rPr lang="en-GB" sz="2400"/>
            <a:t>Lưu giữ thông tin về hàng hóa, dịch vụ = or &gt; 01 năm</a:t>
          </a:r>
        </a:p>
      </dgm:t>
    </dgm:pt>
    <dgm:pt modelId="{530F9A4E-BA65-465C-BC9E-5570FF79FA34}" type="parTrans" cxnId="{86875805-86D1-4996-B53B-D58B39D84C48}">
      <dgm:prSet/>
      <dgm:spPr/>
      <dgm:t>
        <a:bodyPr/>
        <a:lstStyle/>
        <a:p>
          <a:endParaRPr lang="en-GB" sz="2400"/>
        </a:p>
      </dgm:t>
    </dgm:pt>
    <dgm:pt modelId="{1037361D-4F86-4A28-8120-44A6CB4F5EF6}" type="sibTrans" cxnId="{86875805-86D1-4996-B53B-D58B39D84C48}">
      <dgm:prSet/>
      <dgm:spPr/>
      <dgm:t>
        <a:bodyPr/>
        <a:lstStyle/>
        <a:p>
          <a:endParaRPr lang="en-GB" sz="24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 custLinFactY="-444520" custLinFactNeighborY="-500000"/>
      <dgm:spPr/>
    </dgm:pt>
    <dgm:pt modelId="{E62E39C8-544D-4231-911D-660846D529BD}" type="pres">
      <dgm:prSet presAssocID="{54280876-98A5-44FF-BB4E-BE51F5BF478B}" presName="vertSpace2b" presStyleCnt="0"/>
      <dgm:spPr/>
    </dgm:pt>
    <dgm:pt modelId="{17C9CFF6-B348-4F8B-8B07-873EF424CF3B}" type="pres">
      <dgm:prSet presAssocID="{65CCE5DC-6A98-466F-83E7-ABDCBCC0B647}" presName="horz2" presStyleCnt="0"/>
      <dgm:spPr/>
    </dgm:pt>
    <dgm:pt modelId="{929B9278-6B06-4392-B0B6-44B1076CACE3}" type="pres">
      <dgm:prSet presAssocID="{65CCE5DC-6A98-466F-83E7-ABDCBCC0B647}" presName="horzSpace2" presStyleCnt="0"/>
      <dgm:spPr/>
    </dgm:pt>
    <dgm:pt modelId="{7E24ABF3-E416-4B92-8C97-B3A6C555A9FA}" type="pres">
      <dgm:prSet presAssocID="{65CCE5DC-6A98-466F-83E7-ABDCBCC0B647}" presName="tx2" presStyleLbl="revTx" presStyleIdx="2" presStyleCnt="5" custLinFactNeighborX="-866" custLinFactNeighborY="-44675"/>
      <dgm:spPr/>
    </dgm:pt>
    <dgm:pt modelId="{A5DA026D-5CBC-4517-84A5-8A61641163A5}" type="pres">
      <dgm:prSet presAssocID="{65CCE5DC-6A98-466F-83E7-ABDCBCC0B647}" presName="vert2" presStyleCnt="0"/>
      <dgm:spPr/>
    </dgm:pt>
    <dgm:pt modelId="{773992A3-6BCB-4DF0-B29F-973A750F50BA}" type="pres">
      <dgm:prSet presAssocID="{65CCE5DC-6A98-466F-83E7-ABDCBCC0B647}" presName="thinLine2b" presStyleLbl="callout" presStyleIdx="1" presStyleCnt="4" custLinFactY="-216537" custLinFactNeighborX="142" custLinFactNeighborY="-300000"/>
      <dgm:spPr/>
    </dgm:pt>
    <dgm:pt modelId="{3FBADE9C-D871-4017-9976-2772C7CF119B}" type="pres">
      <dgm:prSet presAssocID="{65CCE5DC-6A98-466F-83E7-ABDCBCC0B647}" presName="vertSpace2b" presStyleCnt="0"/>
      <dgm:spPr/>
    </dgm:pt>
    <dgm:pt modelId="{F0138AFD-9770-4933-959B-B39C5C0AC27D}" type="pres">
      <dgm:prSet presAssocID="{EB6323C3-AEA3-45D0-8E55-0CC1B7686FA1}" presName="horz2" presStyleCnt="0"/>
      <dgm:spPr/>
    </dgm:pt>
    <dgm:pt modelId="{4CCA3B54-0A1B-47BD-A1AC-6146EF14B6B2}" type="pres">
      <dgm:prSet presAssocID="{EB6323C3-AEA3-45D0-8E55-0CC1B7686FA1}" presName="horzSpace2" presStyleCnt="0"/>
      <dgm:spPr/>
    </dgm:pt>
    <dgm:pt modelId="{F892AF38-86DE-4A7C-A74D-306E614B8FA2}" type="pres">
      <dgm:prSet presAssocID="{EB6323C3-AEA3-45D0-8E55-0CC1B7686FA1}" presName="tx2" presStyleLbl="revTx" presStyleIdx="3" presStyleCnt="5" custLinFactNeighborX="289" custLinFactNeighborY="-25201"/>
      <dgm:spPr/>
    </dgm:pt>
    <dgm:pt modelId="{A0284929-A451-4A18-ACBE-05BC5919A37B}" type="pres">
      <dgm:prSet presAssocID="{EB6323C3-AEA3-45D0-8E55-0CC1B7686FA1}" presName="vert2" presStyleCnt="0"/>
      <dgm:spPr/>
    </dgm:pt>
    <dgm:pt modelId="{1D582429-E607-4E21-89E1-55953B7A320B}" type="pres">
      <dgm:prSet presAssocID="{EB6323C3-AEA3-45D0-8E55-0CC1B7686FA1}" presName="thinLine2b" presStyleLbl="callout" presStyleIdx="2" presStyleCnt="4"/>
      <dgm:spPr/>
    </dgm:pt>
    <dgm:pt modelId="{07A423DA-5690-4166-92A8-B83C97DF92D3}" type="pres">
      <dgm:prSet presAssocID="{EB6323C3-AEA3-45D0-8E55-0CC1B7686FA1}" presName="vertSpace2b" presStyleCnt="0"/>
      <dgm:spPr/>
    </dgm:pt>
    <dgm:pt modelId="{4FA5A0D2-48BB-4DFB-9A65-C809835F33C5}" type="pres">
      <dgm:prSet presAssocID="{A2534CAD-949E-44BB-9EB3-8682B4DE194D}" presName="horz2" presStyleCnt="0"/>
      <dgm:spPr/>
    </dgm:pt>
    <dgm:pt modelId="{25DC2821-D326-4223-80DE-70B3059CFF98}" type="pres">
      <dgm:prSet presAssocID="{A2534CAD-949E-44BB-9EB3-8682B4DE194D}" presName="horzSpace2" presStyleCnt="0"/>
      <dgm:spPr/>
    </dgm:pt>
    <dgm:pt modelId="{D41B9935-E31A-4185-8CDE-55E50E5375F7}" type="pres">
      <dgm:prSet presAssocID="{A2534CAD-949E-44BB-9EB3-8682B4DE194D}" presName="tx2" presStyleLbl="revTx" presStyleIdx="4" presStyleCnt="5"/>
      <dgm:spPr/>
    </dgm:pt>
    <dgm:pt modelId="{EACC83AC-D937-4E12-9E48-C835F5EEC5B1}" type="pres">
      <dgm:prSet presAssocID="{A2534CAD-949E-44BB-9EB3-8682B4DE194D}" presName="vert2" presStyleCnt="0"/>
      <dgm:spPr/>
    </dgm:pt>
    <dgm:pt modelId="{7D23C513-F269-4FEE-AA96-843B5D809528}" type="pres">
      <dgm:prSet presAssocID="{A2534CAD-949E-44BB-9EB3-8682B4DE194D}" presName="thinLine2b" presStyleLbl="callout" presStyleIdx="3" presStyleCnt="4"/>
      <dgm:spPr/>
    </dgm:pt>
    <dgm:pt modelId="{27E87405-948E-4360-99C6-EB057631FBEC}" type="pres">
      <dgm:prSet presAssocID="{A2534CAD-949E-44BB-9EB3-8682B4DE194D}" presName="vertSpace2b" presStyleCnt="0"/>
      <dgm:spPr/>
    </dgm:pt>
  </dgm:ptLst>
  <dgm:cxnLst>
    <dgm:cxn modelId="{86875805-86D1-4996-B53B-D58B39D84C48}" srcId="{B7683AAE-CF95-4CA0-989C-EA27E5219AF8}" destId="{A2534CAD-949E-44BB-9EB3-8682B4DE194D}" srcOrd="3" destOrd="0" parTransId="{530F9A4E-BA65-465C-BC9E-5570FF79FA34}" sibTransId="{1037361D-4F86-4A28-8120-44A6CB4F5EF6}"/>
    <dgm:cxn modelId="{1B604125-B72E-45EE-891C-F70FF63E450D}" type="presOf" srcId="{A2534CAD-949E-44BB-9EB3-8682B4DE194D}" destId="{D41B9935-E31A-4185-8CDE-55E50E5375F7}" srcOrd="0" destOrd="0" presId="urn:microsoft.com/office/officeart/2008/layout/LinedList"/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46FE2760-84BE-4CAE-94E0-78EA6CA20589}" type="presOf" srcId="{EB6323C3-AEA3-45D0-8E55-0CC1B7686FA1}" destId="{F892AF38-86DE-4A7C-A74D-306E614B8FA2}" srcOrd="0" destOrd="0" presId="urn:microsoft.com/office/officeart/2008/layout/LinedList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FDE04073-E41D-4E75-8208-08A5EDC8708D}" type="presOf" srcId="{65CCE5DC-6A98-466F-83E7-ABDCBCC0B647}" destId="{7E24ABF3-E416-4B92-8C97-B3A6C555A9FA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71338FB0-5FDB-4A01-9762-FEB7A6B2886E}" srcId="{B7683AAE-CF95-4CA0-989C-EA27E5219AF8}" destId="{65CCE5DC-6A98-466F-83E7-ABDCBCC0B647}" srcOrd="1" destOrd="0" parTransId="{742A179A-3CA0-4301-B565-8D0C650823F4}" sibTransId="{FCCC0DC1-1F41-404C-9CF7-7C8D2AC07586}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008D8EF8-7531-41C5-978F-7BC182A20522}" srcId="{B7683AAE-CF95-4CA0-989C-EA27E5219AF8}" destId="{EB6323C3-AEA3-45D0-8E55-0CC1B7686FA1}" srcOrd="2" destOrd="0" parTransId="{B2ECC238-72BE-4D23-B4E7-F3608B49D7C7}" sibTransId="{94553A9D-7E7E-4A20-AD3C-0BF8C94B5E43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412EAC88-C499-4530-8A4B-2CBBDD87DCA0}" type="presParOf" srcId="{86A14EB2-5D91-49D8-9F3F-9D061BAB0D8B}" destId="{17C9CFF6-B348-4F8B-8B07-873EF424CF3B}" srcOrd="4" destOrd="0" presId="urn:microsoft.com/office/officeart/2008/layout/LinedList"/>
    <dgm:cxn modelId="{6DCA8AAD-A7AF-4783-9AC0-256174D39E74}" type="presParOf" srcId="{17C9CFF6-B348-4F8B-8B07-873EF424CF3B}" destId="{929B9278-6B06-4392-B0B6-44B1076CACE3}" srcOrd="0" destOrd="0" presId="urn:microsoft.com/office/officeart/2008/layout/LinedList"/>
    <dgm:cxn modelId="{D47BD2AE-503E-47BE-AC59-3030C0E4EAD7}" type="presParOf" srcId="{17C9CFF6-B348-4F8B-8B07-873EF424CF3B}" destId="{7E24ABF3-E416-4B92-8C97-B3A6C555A9FA}" srcOrd="1" destOrd="0" presId="urn:microsoft.com/office/officeart/2008/layout/LinedList"/>
    <dgm:cxn modelId="{D43B20BA-9389-4DBB-BAD4-3DCB1B1CB480}" type="presParOf" srcId="{17C9CFF6-B348-4F8B-8B07-873EF424CF3B}" destId="{A5DA026D-5CBC-4517-84A5-8A61641163A5}" srcOrd="2" destOrd="0" presId="urn:microsoft.com/office/officeart/2008/layout/LinedList"/>
    <dgm:cxn modelId="{53ADEBB0-D76C-42FB-B9F3-CCF042CCF5D8}" type="presParOf" srcId="{86A14EB2-5D91-49D8-9F3F-9D061BAB0D8B}" destId="{773992A3-6BCB-4DF0-B29F-973A750F50BA}" srcOrd="5" destOrd="0" presId="urn:microsoft.com/office/officeart/2008/layout/LinedList"/>
    <dgm:cxn modelId="{65EE48D8-6034-4D10-9652-CA74A3900BB3}" type="presParOf" srcId="{86A14EB2-5D91-49D8-9F3F-9D061BAB0D8B}" destId="{3FBADE9C-D871-4017-9976-2772C7CF119B}" srcOrd="6" destOrd="0" presId="urn:microsoft.com/office/officeart/2008/layout/LinedList"/>
    <dgm:cxn modelId="{E0A7D4A3-50C4-4FF4-A849-CE39E5FB6369}" type="presParOf" srcId="{86A14EB2-5D91-49D8-9F3F-9D061BAB0D8B}" destId="{F0138AFD-9770-4933-959B-B39C5C0AC27D}" srcOrd="7" destOrd="0" presId="urn:microsoft.com/office/officeart/2008/layout/LinedList"/>
    <dgm:cxn modelId="{BC839A01-0511-46A5-A55D-DD32C0B16703}" type="presParOf" srcId="{F0138AFD-9770-4933-959B-B39C5C0AC27D}" destId="{4CCA3B54-0A1B-47BD-A1AC-6146EF14B6B2}" srcOrd="0" destOrd="0" presId="urn:microsoft.com/office/officeart/2008/layout/LinedList"/>
    <dgm:cxn modelId="{0F08808B-1EC4-4623-BC24-4F5CE1F503ED}" type="presParOf" srcId="{F0138AFD-9770-4933-959B-B39C5C0AC27D}" destId="{F892AF38-86DE-4A7C-A74D-306E614B8FA2}" srcOrd="1" destOrd="0" presId="urn:microsoft.com/office/officeart/2008/layout/LinedList"/>
    <dgm:cxn modelId="{27E8A868-17DB-4103-86CE-B4BB251CEDC0}" type="presParOf" srcId="{F0138AFD-9770-4933-959B-B39C5C0AC27D}" destId="{A0284929-A451-4A18-ACBE-05BC5919A37B}" srcOrd="2" destOrd="0" presId="urn:microsoft.com/office/officeart/2008/layout/LinedList"/>
    <dgm:cxn modelId="{4EE9DB8F-716B-4D18-8010-3B8E10B9060C}" type="presParOf" srcId="{86A14EB2-5D91-49D8-9F3F-9D061BAB0D8B}" destId="{1D582429-E607-4E21-89E1-55953B7A320B}" srcOrd="8" destOrd="0" presId="urn:microsoft.com/office/officeart/2008/layout/LinedList"/>
    <dgm:cxn modelId="{86F6F869-1A6D-4715-932F-2F7D658EF590}" type="presParOf" srcId="{86A14EB2-5D91-49D8-9F3F-9D061BAB0D8B}" destId="{07A423DA-5690-4166-92A8-B83C97DF92D3}" srcOrd="9" destOrd="0" presId="urn:microsoft.com/office/officeart/2008/layout/LinedList"/>
    <dgm:cxn modelId="{9A7EA1D4-B014-429D-B488-24D65E77B491}" type="presParOf" srcId="{86A14EB2-5D91-49D8-9F3F-9D061BAB0D8B}" destId="{4FA5A0D2-48BB-4DFB-9A65-C809835F33C5}" srcOrd="10" destOrd="0" presId="urn:microsoft.com/office/officeart/2008/layout/LinedList"/>
    <dgm:cxn modelId="{68A5E495-0F77-44FF-8BC0-E25079795FE0}" type="presParOf" srcId="{4FA5A0D2-48BB-4DFB-9A65-C809835F33C5}" destId="{25DC2821-D326-4223-80DE-70B3059CFF98}" srcOrd="0" destOrd="0" presId="urn:microsoft.com/office/officeart/2008/layout/LinedList"/>
    <dgm:cxn modelId="{387FA8C0-FDA5-4450-9F90-D37D4CABC557}" type="presParOf" srcId="{4FA5A0D2-48BB-4DFB-9A65-C809835F33C5}" destId="{D41B9935-E31A-4185-8CDE-55E50E5375F7}" srcOrd="1" destOrd="0" presId="urn:microsoft.com/office/officeart/2008/layout/LinedList"/>
    <dgm:cxn modelId="{78F3F83B-80E3-4DE2-A4CC-E710CA0F4022}" type="presParOf" srcId="{4FA5A0D2-48BB-4DFB-9A65-C809835F33C5}" destId="{EACC83AC-D937-4E12-9E48-C835F5EEC5B1}" srcOrd="2" destOrd="0" presId="urn:microsoft.com/office/officeart/2008/layout/LinedList"/>
    <dgm:cxn modelId="{A4164C17-EE50-4018-A123-BA19AED998C0}" type="presParOf" srcId="{86A14EB2-5D91-49D8-9F3F-9D061BAB0D8B}" destId="{7D23C513-F269-4FEE-AA96-843B5D809528}" srcOrd="11" destOrd="0" presId="urn:microsoft.com/office/officeart/2008/layout/LinedList"/>
    <dgm:cxn modelId="{18CD356A-0661-4F85-9663-5FCB91B509A8}" type="presParOf" srcId="{86A14EB2-5D91-49D8-9F3F-9D061BAB0D8B}" destId="{27E87405-948E-4360-99C6-EB057631FBE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2800"/>
            <a:t>Chủ quản nền tảng TMĐT trung gian </a:t>
          </a:r>
          <a:r>
            <a:rPr lang="en-GB" sz="2800">
              <a:solidFill>
                <a:srgbClr val="FFFF00"/>
              </a:solidFill>
            </a:rPr>
            <a:t>có chức năng đặt hàng trực tuyến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/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/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400">
              <a:solidFill>
                <a:srgbClr val="FFFF00"/>
              </a:solidFill>
            </a:rPr>
            <a:t>Thêm các nghĩa vụ sau: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/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/>
        </a:p>
      </dgm:t>
    </dgm:pt>
    <dgm:pt modelId="{65CCE5DC-6A98-466F-83E7-ABDCBCC0B647}">
      <dgm:prSet phldrT="[Text]" custT="1"/>
      <dgm:spPr/>
      <dgm:t>
        <a:bodyPr/>
        <a:lstStyle/>
        <a:p>
          <a:r>
            <a:rPr lang="en-GB" sz="2400"/>
            <a:t>Tiếp nhận lại hàng hóa, đã cung cấp không đúng như đã công bố, quảng cáo…</a:t>
          </a:r>
        </a:p>
      </dgm:t>
    </dgm:pt>
    <dgm:pt modelId="{742A179A-3CA0-4301-B565-8D0C650823F4}" type="parTrans" cxnId="{71338FB0-5FDB-4A01-9762-FEB7A6B2886E}">
      <dgm:prSet/>
      <dgm:spPr/>
      <dgm:t>
        <a:bodyPr/>
        <a:lstStyle/>
        <a:p>
          <a:endParaRPr lang="en-GB" sz="2400"/>
        </a:p>
      </dgm:t>
    </dgm:pt>
    <dgm:pt modelId="{FCCC0DC1-1F41-404C-9CF7-7C8D2AC07586}" type="sibTrans" cxnId="{71338FB0-5FDB-4A01-9762-FEB7A6B2886E}">
      <dgm:prSet/>
      <dgm:spPr/>
      <dgm:t>
        <a:bodyPr/>
        <a:lstStyle/>
        <a:p>
          <a:endParaRPr lang="en-GB" sz="2400"/>
        </a:p>
      </dgm:t>
    </dgm:pt>
    <dgm:pt modelId="{EB6323C3-AEA3-45D0-8E55-0CC1B7686FA1}">
      <dgm:prSet phldrT="[Text]" custT="1"/>
      <dgm:spPr/>
      <dgm:t>
        <a:bodyPr/>
        <a:lstStyle/>
        <a:p>
          <a:r>
            <a:rPr lang="en-GB" sz="2400"/>
            <a:t>Thu hồi hàng hóa có khuyết tật = công khai, thông báo người mua và làm đầu mối tiếp nhận lại hàng hóa (theo thỏa thuận với người bán)</a:t>
          </a:r>
        </a:p>
      </dgm:t>
    </dgm:pt>
    <dgm:pt modelId="{B2ECC238-72BE-4D23-B4E7-F3608B49D7C7}" type="parTrans" cxnId="{008D8EF8-7531-41C5-978F-7BC182A20522}">
      <dgm:prSet/>
      <dgm:spPr/>
      <dgm:t>
        <a:bodyPr/>
        <a:lstStyle/>
        <a:p>
          <a:endParaRPr lang="en-GB" sz="2400"/>
        </a:p>
      </dgm:t>
    </dgm:pt>
    <dgm:pt modelId="{94553A9D-7E7E-4A20-AD3C-0BF8C94B5E43}" type="sibTrans" cxnId="{008D8EF8-7531-41C5-978F-7BC182A20522}">
      <dgm:prSet/>
      <dgm:spPr/>
      <dgm:t>
        <a:bodyPr/>
        <a:lstStyle/>
        <a:p>
          <a:endParaRPr lang="en-GB" sz="2400"/>
        </a:p>
      </dgm:t>
    </dgm:pt>
    <dgm:pt modelId="{EE913D73-5D25-44A8-B1DB-3A984F3E2ABE}">
      <dgm:prSet phldrT="[Text]" custT="1"/>
      <dgm:spPr/>
      <dgm:t>
        <a:bodyPr/>
        <a:lstStyle/>
        <a:p>
          <a:r>
            <a:rPr lang="en-GB" sz="2400"/>
            <a:t>Cung cấp thông tin cho các bên trong quá trình giải quyết phản ánh, khiếu nại, tranh chấp</a:t>
          </a:r>
        </a:p>
      </dgm:t>
    </dgm:pt>
    <dgm:pt modelId="{B1969929-B7A8-49DD-B2DA-B0483A6020EE}" type="parTrans" cxnId="{8112EAD8-BF0F-4A41-8964-874D006862BF}">
      <dgm:prSet/>
      <dgm:spPr/>
      <dgm:t>
        <a:bodyPr/>
        <a:lstStyle/>
        <a:p>
          <a:endParaRPr lang="en-GB" sz="2400"/>
        </a:p>
      </dgm:t>
    </dgm:pt>
    <dgm:pt modelId="{39F1054D-C09E-4698-B63C-A4248944E41D}" type="sibTrans" cxnId="{8112EAD8-BF0F-4A41-8964-874D006862BF}">
      <dgm:prSet/>
      <dgm:spPr/>
      <dgm:t>
        <a:bodyPr/>
        <a:lstStyle/>
        <a:p>
          <a:endParaRPr lang="en-GB" sz="24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 custLinFactY="-361888" custLinFactNeighborY="-400000"/>
      <dgm:spPr/>
    </dgm:pt>
    <dgm:pt modelId="{E62E39C8-544D-4231-911D-660846D529BD}" type="pres">
      <dgm:prSet presAssocID="{54280876-98A5-44FF-BB4E-BE51F5BF478B}" presName="vertSpace2b" presStyleCnt="0"/>
      <dgm:spPr/>
    </dgm:pt>
    <dgm:pt modelId="{17C9CFF6-B348-4F8B-8B07-873EF424CF3B}" type="pres">
      <dgm:prSet presAssocID="{65CCE5DC-6A98-466F-83E7-ABDCBCC0B647}" presName="horz2" presStyleCnt="0"/>
      <dgm:spPr/>
    </dgm:pt>
    <dgm:pt modelId="{929B9278-6B06-4392-B0B6-44B1076CACE3}" type="pres">
      <dgm:prSet presAssocID="{65CCE5DC-6A98-466F-83E7-ABDCBCC0B647}" presName="horzSpace2" presStyleCnt="0"/>
      <dgm:spPr/>
    </dgm:pt>
    <dgm:pt modelId="{7E24ABF3-E416-4B92-8C97-B3A6C555A9FA}" type="pres">
      <dgm:prSet presAssocID="{65CCE5DC-6A98-466F-83E7-ABDCBCC0B647}" presName="tx2" presStyleLbl="revTx" presStyleIdx="2" presStyleCnt="5" custLinFactNeighborX="287" custLinFactNeighborY="-32074"/>
      <dgm:spPr/>
    </dgm:pt>
    <dgm:pt modelId="{A5DA026D-5CBC-4517-84A5-8A61641163A5}" type="pres">
      <dgm:prSet presAssocID="{65CCE5DC-6A98-466F-83E7-ABDCBCC0B647}" presName="vert2" presStyleCnt="0"/>
      <dgm:spPr/>
    </dgm:pt>
    <dgm:pt modelId="{773992A3-6BCB-4DF0-B29F-973A750F50BA}" type="pres">
      <dgm:prSet presAssocID="{65CCE5DC-6A98-466F-83E7-ABDCBCC0B647}" presName="thinLine2b" presStyleLbl="callout" presStyleIdx="1" presStyleCnt="4" custLinFactY="-400000" custLinFactNeighborX="-282" custLinFactNeighborY="-486705"/>
      <dgm:spPr/>
    </dgm:pt>
    <dgm:pt modelId="{3FBADE9C-D871-4017-9976-2772C7CF119B}" type="pres">
      <dgm:prSet presAssocID="{65CCE5DC-6A98-466F-83E7-ABDCBCC0B647}" presName="vertSpace2b" presStyleCnt="0"/>
      <dgm:spPr/>
    </dgm:pt>
    <dgm:pt modelId="{F0138AFD-9770-4933-959B-B39C5C0AC27D}" type="pres">
      <dgm:prSet presAssocID="{EB6323C3-AEA3-45D0-8E55-0CC1B7686FA1}" presName="horz2" presStyleCnt="0"/>
      <dgm:spPr/>
    </dgm:pt>
    <dgm:pt modelId="{4CCA3B54-0A1B-47BD-A1AC-6146EF14B6B2}" type="pres">
      <dgm:prSet presAssocID="{EB6323C3-AEA3-45D0-8E55-0CC1B7686FA1}" presName="horzSpace2" presStyleCnt="0"/>
      <dgm:spPr/>
    </dgm:pt>
    <dgm:pt modelId="{F892AF38-86DE-4A7C-A74D-306E614B8FA2}" type="pres">
      <dgm:prSet presAssocID="{EB6323C3-AEA3-45D0-8E55-0CC1B7686FA1}" presName="tx2" presStyleLbl="revTx" presStyleIdx="3" presStyleCnt="5" custLinFactNeighborX="144" custLinFactNeighborY="-32074"/>
      <dgm:spPr/>
    </dgm:pt>
    <dgm:pt modelId="{A0284929-A451-4A18-ACBE-05BC5919A37B}" type="pres">
      <dgm:prSet presAssocID="{EB6323C3-AEA3-45D0-8E55-0CC1B7686FA1}" presName="vert2" presStyleCnt="0"/>
      <dgm:spPr/>
    </dgm:pt>
    <dgm:pt modelId="{1D582429-E607-4E21-89E1-55953B7A320B}" type="pres">
      <dgm:prSet presAssocID="{EB6323C3-AEA3-45D0-8E55-0CC1B7686FA1}" presName="thinLine2b" presStyleLbl="callout" presStyleIdx="2" presStyleCnt="4"/>
      <dgm:spPr/>
    </dgm:pt>
    <dgm:pt modelId="{07A423DA-5690-4166-92A8-B83C97DF92D3}" type="pres">
      <dgm:prSet presAssocID="{EB6323C3-AEA3-45D0-8E55-0CC1B7686FA1}" presName="vertSpace2b" presStyleCnt="0"/>
      <dgm:spPr/>
    </dgm:pt>
    <dgm:pt modelId="{FB7638A2-6C72-4D59-AE51-6C0F20B18F66}" type="pres">
      <dgm:prSet presAssocID="{EE913D73-5D25-44A8-B1DB-3A984F3E2ABE}" presName="horz2" presStyleCnt="0"/>
      <dgm:spPr/>
    </dgm:pt>
    <dgm:pt modelId="{D8616FEB-333E-47F7-A2CE-CABB53387F4D}" type="pres">
      <dgm:prSet presAssocID="{EE913D73-5D25-44A8-B1DB-3A984F3E2ABE}" presName="horzSpace2" presStyleCnt="0"/>
      <dgm:spPr/>
    </dgm:pt>
    <dgm:pt modelId="{2AE425F5-275E-4023-8D32-AD4D4B87B781}" type="pres">
      <dgm:prSet presAssocID="{EE913D73-5D25-44A8-B1DB-3A984F3E2ABE}" presName="tx2" presStyleLbl="revTx" presStyleIdx="4" presStyleCnt="5"/>
      <dgm:spPr/>
    </dgm:pt>
    <dgm:pt modelId="{FC3F7D13-C86F-43A6-831E-9B14B9FA0D3C}" type="pres">
      <dgm:prSet presAssocID="{EE913D73-5D25-44A8-B1DB-3A984F3E2ABE}" presName="vert2" presStyleCnt="0"/>
      <dgm:spPr/>
    </dgm:pt>
    <dgm:pt modelId="{6E9B8F45-D351-4B1F-B912-F5D5AC8F4643}" type="pres">
      <dgm:prSet presAssocID="{EE913D73-5D25-44A8-B1DB-3A984F3E2ABE}" presName="thinLine2b" presStyleLbl="callout" presStyleIdx="3" presStyleCnt="4"/>
      <dgm:spPr/>
    </dgm:pt>
    <dgm:pt modelId="{E0FE2661-5AC2-42A0-9292-35C4D3805542}" type="pres">
      <dgm:prSet presAssocID="{EE913D73-5D25-44A8-B1DB-3A984F3E2ABE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46FE2760-84BE-4CAE-94E0-78EA6CA20589}" type="presOf" srcId="{EB6323C3-AEA3-45D0-8E55-0CC1B7686FA1}" destId="{F892AF38-86DE-4A7C-A74D-306E614B8FA2}" srcOrd="0" destOrd="0" presId="urn:microsoft.com/office/officeart/2008/layout/LinedList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FDE04073-E41D-4E75-8208-08A5EDC8708D}" type="presOf" srcId="{65CCE5DC-6A98-466F-83E7-ABDCBCC0B647}" destId="{7E24ABF3-E416-4B92-8C97-B3A6C555A9FA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71338FB0-5FDB-4A01-9762-FEB7A6B2886E}" srcId="{B7683AAE-CF95-4CA0-989C-EA27E5219AF8}" destId="{65CCE5DC-6A98-466F-83E7-ABDCBCC0B647}" srcOrd="1" destOrd="0" parTransId="{742A179A-3CA0-4301-B565-8D0C650823F4}" sibTransId="{FCCC0DC1-1F41-404C-9CF7-7C8D2AC07586}"/>
    <dgm:cxn modelId="{7A9FB5B5-5155-4178-9D91-F3B182B99E21}" type="presOf" srcId="{EE913D73-5D25-44A8-B1DB-3A984F3E2ABE}" destId="{2AE425F5-275E-4023-8D32-AD4D4B87B781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8112EAD8-BF0F-4A41-8964-874D006862BF}" srcId="{B7683AAE-CF95-4CA0-989C-EA27E5219AF8}" destId="{EE913D73-5D25-44A8-B1DB-3A984F3E2ABE}" srcOrd="3" destOrd="0" parTransId="{B1969929-B7A8-49DD-B2DA-B0483A6020EE}" sibTransId="{39F1054D-C09E-4698-B63C-A4248944E41D}"/>
    <dgm:cxn modelId="{008D8EF8-7531-41C5-978F-7BC182A20522}" srcId="{B7683AAE-CF95-4CA0-989C-EA27E5219AF8}" destId="{EB6323C3-AEA3-45D0-8E55-0CC1B7686FA1}" srcOrd="2" destOrd="0" parTransId="{B2ECC238-72BE-4D23-B4E7-F3608B49D7C7}" sibTransId="{94553A9D-7E7E-4A20-AD3C-0BF8C94B5E43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412EAC88-C499-4530-8A4B-2CBBDD87DCA0}" type="presParOf" srcId="{86A14EB2-5D91-49D8-9F3F-9D061BAB0D8B}" destId="{17C9CFF6-B348-4F8B-8B07-873EF424CF3B}" srcOrd="4" destOrd="0" presId="urn:microsoft.com/office/officeart/2008/layout/LinedList"/>
    <dgm:cxn modelId="{6DCA8AAD-A7AF-4783-9AC0-256174D39E74}" type="presParOf" srcId="{17C9CFF6-B348-4F8B-8B07-873EF424CF3B}" destId="{929B9278-6B06-4392-B0B6-44B1076CACE3}" srcOrd="0" destOrd="0" presId="urn:microsoft.com/office/officeart/2008/layout/LinedList"/>
    <dgm:cxn modelId="{D47BD2AE-503E-47BE-AC59-3030C0E4EAD7}" type="presParOf" srcId="{17C9CFF6-B348-4F8B-8B07-873EF424CF3B}" destId="{7E24ABF3-E416-4B92-8C97-B3A6C555A9FA}" srcOrd="1" destOrd="0" presId="urn:microsoft.com/office/officeart/2008/layout/LinedList"/>
    <dgm:cxn modelId="{D43B20BA-9389-4DBB-BAD4-3DCB1B1CB480}" type="presParOf" srcId="{17C9CFF6-B348-4F8B-8B07-873EF424CF3B}" destId="{A5DA026D-5CBC-4517-84A5-8A61641163A5}" srcOrd="2" destOrd="0" presId="urn:microsoft.com/office/officeart/2008/layout/LinedList"/>
    <dgm:cxn modelId="{53ADEBB0-D76C-42FB-B9F3-CCF042CCF5D8}" type="presParOf" srcId="{86A14EB2-5D91-49D8-9F3F-9D061BAB0D8B}" destId="{773992A3-6BCB-4DF0-B29F-973A750F50BA}" srcOrd="5" destOrd="0" presId="urn:microsoft.com/office/officeart/2008/layout/LinedList"/>
    <dgm:cxn modelId="{65EE48D8-6034-4D10-9652-CA74A3900BB3}" type="presParOf" srcId="{86A14EB2-5D91-49D8-9F3F-9D061BAB0D8B}" destId="{3FBADE9C-D871-4017-9976-2772C7CF119B}" srcOrd="6" destOrd="0" presId="urn:microsoft.com/office/officeart/2008/layout/LinedList"/>
    <dgm:cxn modelId="{E0A7D4A3-50C4-4FF4-A849-CE39E5FB6369}" type="presParOf" srcId="{86A14EB2-5D91-49D8-9F3F-9D061BAB0D8B}" destId="{F0138AFD-9770-4933-959B-B39C5C0AC27D}" srcOrd="7" destOrd="0" presId="urn:microsoft.com/office/officeart/2008/layout/LinedList"/>
    <dgm:cxn modelId="{BC839A01-0511-46A5-A55D-DD32C0B16703}" type="presParOf" srcId="{F0138AFD-9770-4933-959B-B39C5C0AC27D}" destId="{4CCA3B54-0A1B-47BD-A1AC-6146EF14B6B2}" srcOrd="0" destOrd="0" presId="urn:microsoft.com/office/officeart/2008/layout/LinedList"/>
    <dgm:cxn modelId="{0F08808B-1EC4-4623-BC24-4F5CE1F503ED}" type="presParOf" srcId="{F0138AFD-9770-4933-959B-B39C5C0AC27D}" destId="{F892AF38-86DE-4A7C-A74D-306E614B8FA2}" srcOrd="1" destOrd="0" presId="urn:microsoft.com/office/officeart/2008/layout/LinedList"/>
    <dgm:cxn modelId="{27E8A868-17DB-4103-86CE-B4BB251CEDC0}" type="presParOf" srcId="{F0138AFD-9770-4933-959B-B39C5C0AC27D}" destId="{A0284929-A451-4A18-ACBE-05BC5919A37B}" srcOrd="2" destOrd="0" presId="urn:microsoft.com/office/officeart/2008/layout/LinedList"/>
    <dgm:cxn modelId="{4EE9DB8F-716B-4D18-8010-3B8E10B9060C}" type="presParOf" srcId="{86A14EB2-5D91-49D8-9F3F-9D061BAB0D8B}" destId="{1D582429-E607-4E21-89E1-55953B7A320B}" srcOrd="8" destOrd="0" presId="urn:microsoft.com/office/officeart/2008/layout/LinedList"/>
    <dgm:cxn modelId="{86F6F869-1A6D-4715-932F-2F7D658EF590}" type="presParOf" srcId="{86A14EB2-5D91-49D8-9F3F-9D061BAB0D8B}" destId="{07A423DA-5690-4166-92A8-B83C97DF92D3}" srcOrd="9" destOrd="0" presId="urn:microsoft.com/office/officeart/2008/layout/LinedList"/>
    <dgm:cxn modelId="{4E06F9C8-217F-4C15-AD06-2B7C23EF5DCA}" type="presParOf" srcId="{86A14EB2-5D91-49D8-9F3F-9D061BAB0D8B}" destId="{FB7638A2-6C72-4D59-AE51-6C0F20B18F66}" srcOrd="10" destOrd="0" presId="urn:microsoft.com/office/officeart/2008/layout/LinedList"/>
    <dgm:cxn modelId="{B7B9022F-C473-4AE4-91C2-499D881102C2}" type="presParOf" srcId="{FB7638A2-6C72-4D59-AE51-6C0F20B18F66}" destId="{D8616FEB-333E-47F7-A2CE-CABB53387F4D}" srcOrd="0" destOrd="0" presId="urn:microsoft.com/office/officeart/2008/layout/LinedList"/>
    <dgm:cxn modelId="{7339011F-91E1-4680-AA5A-E7F077093372}" type="presParOf" srcId="{FB7638A2-6C72-4D59-AE51-6C0F20B18F66}" destId="{2AE425F5-275E-4023-8D32-AD4D4B87B781}" srcOrd="1" destOrd="0" presId="urn:microsoft.com/office/officeart/2008/layout/LinedList"/>
    <dgm:cxn modelId="{7202548F-8BF2-49BA-8D2F-C6494874A891}" type="presParOf" srcId="{FB7638A2-6C72-4D59-AE51-6C0F20B18F66}" destId="{FC3F7D13-C86F-43A6-831E-9B14B9FA0D3C}" srcOrd="2" destOrd="0" presId="urn:microsoft.com/office/officeart/2008/layout/LinedList"/>
    <dgm:cxn modelId="{A254E9E9-014E-46DF-83A9-734080DA3564}" type="presParOf" srcId="{86A14EB2-5D91-49D8-9F3F-9D061BAB0D8B}" destId="{6E9B8F45-D351-4B1F-B912-F5D5AC8F4643}" srcOrd="11" destOrd="0" presId="urn:microsoft.com/office/officeart/2008/layout/LinedList"/>
    <dgm:cxn modelId="{CF6A5E43-A672-48F8-B681-30C6C01D10AE}" type="presParOf" srcId="{86A14EB2-5D91-49D8-9F3F-9D061BAB0D8B}" destId="{E0FE2661-5AC2-42A0-9292-35C4D380554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2800"/>
            <a:t>Chủ quản nền tảng TMĐT trung gian </a:t>
          </a:r>
          <a:r>
            <a:rPr lang="en-GB" sz="2800">
              <a:solidFill>
                <a:srgbClr val="FFFF00"/>
              </a:solidFill>
            </a:rPr>
            <a:t>có chức năng đặt hàng trực tuyến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000"/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000"/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400">
              <a:solidFill>
                <a:srgbClr val="FFFF00"/>
              </a:solidFill>
            </a:rPr>
            <a:t>Thêm các nghĩa vụ sau: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000"/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000"/>
        </a:p>
      </dgm:t>
    </dgm:pt>
    <dgm:pt modelId="{65CCE5DC-6A98-466F-83E7-ABDCBCC0B647}">
      <dgm:prSet phldrT="[Text]" custT="1"/>
      <dgm:spPr/>
      <dgm:t>
        <a:bodyPr/>
        <a:lstStyle/>
        <a:p>
          <a:r>
            <a:rPr lang="en-GB" sz="2400"/>
            <a:t>Lưu giữ thông tin về hợp đồng = or &gt; 3 năm; </a:t>
          </a:r>
        </a:p>
      </dgm:t>
    </dgm:pt>
    <dgm:pt modelId="{742A179A-3CA0-4301-B565-8D0C650823F4}" type="parTrans" cxnId="{71338FB0-5FDB-4A01-9762-FEB7A6B2886E}">
      <dgm:prSet/>
      <dgm:spPr/>
      <dgm:t>
        <a:bodyPr/>
        <a:lstStyle/>
        <a:p>
          <a:endParaRPr lang="en-GB" sz="2000"/>
        </a:p>
      </dgm:t>
    </dgm:pt>
    <dgm:pt modelId="{FCCC0DC1-1F41-404C-9CF7-7C8D2AC07586}" type="sibTrans" cxnId="{71338FB0-5FDB-4A01-9762-FEB7A6B2886E}">
      <dgm:prSet/>
      <dgm:spPr/>
      <dgm:t>
        <a:bodyPr/>
        <a:lstStyle/>
        <a:p>
          <a:endParaRPr lang="en-GB" sz="2000"/>
        </a:p>
      </dgm:t>
    </dgm:pt>
    <dgm:pt modelId="{EB6323C3-AEA3-45D0-8E55-0CC1B7686FA1}">
      <dgm:prSet phldrT="[Text]" custT="1"/>
      <dgm:spPr/>
      <dgm:t>
        <a:bodyPr/>
        <a:lstStyle/>
        <a:p>
          <a:r>
            <a:rPr lang="en-GB" sz="2400"/>
            <a:t>Tạm ngừng hoặc chấm dứt tài khoản người bán theo yêu cầu cơ quan có thẩm quyền</a:t>
          </a:r>
        </a:p>
      </dgm:t>
    </dgm:pt>
    <dgm:pt modelId="{B2ECC238-72BE-4D23-B4E7-F3608B49D7C7}" type="parTrans" cxnId="{008D8EF8-7531-41C5-978F-7BC182A20522}">
      <dgm:prSet/>
      <dgm:spPr/>
      <dgm:t>
        <a:bodyPr/>
        <a:lstStyle/>
        <a:p>
          <a:endParaRPr lang="en-GB" sz="2000"/>
        </a:p>
      </dgm:t>
    </dgm:pt>
    <dgm:pt modelId="{94553A9D-7E7E-4A20-AD3C-0BF8C94B5E43}" type="sibTrans" cxnId="{008D8EF8-7531-41C5-978F-7BC182A20522}">
      <dgm:prSet/>
      <dgm:spPr/>
      <dgm:t>
        <a:bodyPr/>
        <a:lstStyle/>
        <a:p>
          <a:endParaRPr lang="en-GB" sz="2000"/>
        </a:p>
      </dgm:t>
    </dgm:pt>
    <dgm:pt modelId="{EE913D73-5D25-44A8-B1DB-3A984F3E2ABE}">
      <dgm:prSet phldrT="[Text]" custT="1"/>
      <dgm:spPr/>
      <dgm:t>
        <a:bodyPr/>
        <a:lstStyle/>
        <a:p>
          <a:r>
            <a:rPr lang="en-GB" sz="2400"/>
            <a:t>Hiển thị đầy đủ, chính xác thông tin phản hồi của người mua đ/v sản phẩm, dịch vụ</a:t>
          </a:r>
        </a:p>
      </dgm:t>
    </dgm:pt>
    <dgm:pt modelId="{B1969929-B7A8-49DD-B2DA-B0483A6020EE}" type="parTrans" cxnId="{8112EAD8-BF0F-4A41-8964-874D006862BF}">
      <dgm:prSet/>
      <dgm:spPr/>
      <dgm:t>
        <a:bodyPr/>
        <a:lstStyle/>
        <a:p>
          <a:endParaRPr lang="en-GB" sz="2000"/>
        </a:p>
      </dgm:t>
    </dgm:pt>
    <dgm:pt modelId="{39F1054D-C09E-4698-B63C-A4248944E41D}" type="sibTrans" cxnId="{8112EAD8-BF0F-4A41-8964-874D006862BF}">
      <dgm:prSet/>
      <dgm:spPr/>
      <dgm:t>
        <a:bodyPr/>
        <a:lstStyle/>
        <a:p>
          <a:endParaRPr lang="en-GB" sz="2000"/>
        </a:p>
      </dgm:t>
    </dgm:pt>
    <dgm:pt modelId="{8AAF056B-2F44-4B03-AFF1-6D80B3EBFAF7}">
      <dgm:prSet phldrT="[Text]" custT="1"/>
      <dgm:spPr/>
      <dgm:t>
        <a:bodyPr/>
        <a:lstStyle/>
        <a:p>
          <a:r>
            <a:rPr lang="en-GB" sz="2400"/>
            <a:t>(Liên đới) Bồi thường thiệt hại cho người mua nếu vi phạm các trách nhiệm của mình</a:t>
          </a:r>
        </a:p>
      </dgm:t>
    </dgm:pt>
    <dgm:pt modelId="{798ED889-EE0B-4A5E-A706-6D7693E2211E}" type="parTrans" cxnId="{5029DD73-6812-4FC8-9E79-CD1C86F310D7}">
      <dgm:prSet/>
      <dgm:spPr/>
      <dgm:t>
        <a:bodyPr/>
        <a:lstStyle/>
        <a:p>
          <a:endParaRPr lang="en-GB" sz="2000"/>
        </a:p>
      </dgm:t>
    </dgm:pt>
    <dgm:pt modelId="{DAEEB172-6D0E-4C0A-8896-6DD9FAC656C9}" type="sibTrans" cxnId="{5029DD73-6812-4FC8-9E79-CD1C86F310D7}">
      <dgm:prSet/>
      <dgm:spPr/>
      <dgm:t>
        <a:bodyPr/>
        <a:lstStyle/>
        <a:p>
          <a:endParaRPr lang="en-GB" sz="20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6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6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5"/>
      <dgm:spPr/>
    </dgm:pt>
    <dgm:pt modelId="{E62E39C8-544D-4231-911D-660846D529BD}" type="pres">
      <dgm:prSet presAssocID="{54280876-98A5-44FF-BB4E-BE51F5BF478B}" presName="vertSpace2b" presStyleCnt="0"/>
      <dgm:spPr/>
    </dgm:pt>
    <dgm:pt modelId="{17C9CFF6-B348-4F8B-8B07-873EF424CF3B}" type="pres">
      <dgm:prSet presAssocID="{65CCE5DC-6A98-466F-83E7-ABDCBCC0B647}" presName="horz2" presStyleCnt="0"/>
      <dgm:spPr/>
    </dgm:pt>
    <dgm:pt modelId="{929B9278-6B06-4392-B0B6-44B1076CACE3}" type="pres">
      <dgm:prSet presAssocID="{65CCE5DC-6A98-466F-83E7-ABDCBCC0B647}" presName="horzSpace2" presStyleCnt="0"/>
      <dgm:spPr/>
    </dgm:pt>
    <dgm:pt modelId="{7E24ABF3-E416-4B92-8C97-B3A6C555A9FA}" type="pres">
      <dgm:prSet presAssocID="{65CCE5DC-6A98-466F-83E7-ABDCBCC0B647}" presName="tx2" presStyleLbl="revTx" presStyleIdx="2" presStyleCnt="6"/>
      <dgm:spPr/>
    </dgm:pt>
    <dgm:pt modelId="{A5DA026D-5CBC-4517-84A5-8A61641163A5}" type="pres">
      <dgm:prSet presAssocID="{65CCE5DC-6A98-466F-83E7-ABDCBCC0B647}" presName="vert2" presStyleCnt="0"/>
      <dgm:spPr/>
    </dgm:pt>
    <dgm:pt modelId="{773992A3-6BCB-4DF0-B29F-973A750F50BA}" type="pres">
      <dgm:prSet presAssocID="{65CCE5DC-6A98-466F-83E7-ABDCBCC0B647}" presName="thinLine2b" presStyleLbl="callout" presStyleIdx="1" presStyleCnt="5" custLinFactY="-350451" custLinFactNeighborX="-141" custLinFactNeighborY="-400000"/>
      <dgm:spPr/>
    </dgm:pt>
    <dgm:pt modelId="{3FBADE9C-D871-4017-9976-2772C7CF119B}" type="pres">
      <dgm:prSet presAssocID="{65CCE5DC-6A98-466F-83E7-ABDCBCC0B647}" presName="vertSpace2b" presStyleCnt="0"/>
      <dgm:spPr/>
    </dgm:pt>
    <dgm:pt modelId="{F0138AFD-9770-4933-959B-B39C5C0AC27D}" type="pres">
      <dgm:prSet presAssocID="{EB6323C3-AEA3-45D0-8E55-0CC1B7686FA1}" presName="horz2" presStyleCnt="0"/>
      <dgm:spPr/>
    </dgm:pt>
    <dgm:pt modelId="{4CCA3B54-0A1B-47BD-A1AC-6146EF14B6B2}" type="pres">
      <dgm:prSet presAssocID="{EB6323C3-AEA3-45D0-8E55-0CC1B7686FA1}" presName="horzSpace2" presStyleCnt="0"/>
      <dgm:spPr/>
    </dgm:pt>
    <dgm:pt modelId="{F892AF38-86DE-4A7C-A74D-306E614B8FA2}" type="pres">
      <dgm:prSet presAssocID="{EB6323C3-AEA3-45D0-8E55-0CC1B7686FA1}" presName="tx2" presStyleLbl="revTx" presStyleIdx="3" presStyleCnt="6" custLinFactNeighborY="-22840"/>
      <dgm:spPr/>
    </dgm:pt>
    <dgm:pt modelId="{A0284929-A451-4A18-ACBE-05BC5919A37B}" type="pres">
      <dgm:prSet presAssocID="{EB6323C3-AEA3-45D0-8E55-0CC1B7686FA1}" presName="vert2" presStyleCnt="0"/>
      <dgm:spPr/>
    </dgm:pt>
    <dgm:pt modelId="{1D582429-E607-4E21-89E1-55953B7A320B}" type="pres">
      <dgm:prSet presAssocID="{EB6323C3-AEA3-45D0-8E55-0CC1B7686FA1}" presName="thinLine2b" presStyleLbl="callout" presStyleIdx="2" presStyleCnt="5" custLinFactY="-125269" custLinFactNeighborY="-200000"/>
      <dgm:spPr/>
    </dgm:pt>
    <dgm:pt modelId="{07A423DA-5690-4166-92A8-B83C97DF92D3}" type="pres">
      <dgm:prSet presAssocID="{EB6323C3-AEA3-45D0-8E55-0CC1B7686FA1}" presName="vertSpace2b" presStyleCnt="0"/>
      <dgm:spPr/>
    </dgm:pt>
    <dgm:pt modelId="{FB7638A2-6C72-4D59-AE51-6C0F20B18F66}" type="pres">
      <dgm:prSet presAssocID="{EE913D73-5D25-44A8-B1DB-3A984F3E2ABE}" presName="horz2" presStyleCnt="0"/>
      <dgm:spPr/>
    </dgm:pt>
    <dgm:pt modelId="{D8616FEB-333E-47F7-A2CE-CABB53387F4D}" type="pres">
      <dgm:prSet presAssocID="{EE913D73-5D25-44A8-B1DB-3A984F3E2ABE}" presName="horzSpace2" presStyleCnt="0"/>
      <dgm:spPr/>
    </dgm:pt>
    <dgm:pt modelId="{2AE425F5-275E-4023-8D32-AD4D4B87B781}" type="pres">
      <dgm:prSet presAssocID="{EE913D73-5D25-44A8-B1DB-3A984F3E2ABE}" presName="tx2" presStyleLbl="revTx" presStyleIdx="4" presStyleCnt="6" custLinFactNeighborX="-144" custLinFactNeighborY="-12848"/>
      <dgm:spPr/>
    </dgm:pt>
    <dgm:pt modelId="{FC3F7D13-C86F-43A6-831E-9B14B9FA0D3C}" type="pres">
      <dgm:prSet presAssocID="{EE913D73-5D25-44A8-B1DB-3A984F3E2ABE}" presName="vert2" presStyleCnt="0"/>
      <dgm:spPr/>
    </dgm:pt>
    <dgm:pt modelId="{6E9B8F45-D351-4B1F-B912-F5D5AC8F4643}" type="pres">
      <dgm:prSet presAssocID="{EE913D73-5D25-44A8-B1DB-3A984F3E2ABE}" presName="thinLine2b" presStyleLbl="callout" presStyleIdx="3" presStyleCnt="5" custLinFactY="-100000" custLinFactNeighborX="-282" custLinFactNeighborY="-165907"/>
      <dgm:spPr/>
    </dgm:pt>
    <dgm:pt modelId="{E0FE2661-5AC2-42A0-9292-35C4D3805542}" type="pres">
      <dgm:prSet presAssocID="{EE913D73-5D25-44A8-B1DB-3A984F3E2ABE}" presName="vertSpace2b" presStyleCnt="0"/>
      <dgm:spPr/>
    </dgm:pt>
    <dgm:pt modelId="{8E637147-F10B-4A6D-9D00-FB8A02AE739C}" type="pres">
      <dgm:prSet presAssocID="{8AAF056B-2F44-4B03-AFF1-6D80B3EBFAF7}" presName="horz2" presStyleCnt="0"/>
      <dgm:spPr/>
    </dgm:pt>
    <dgm:pt modelId="{583F60C8-60FC-4E1F-8829-1C5ADD33C11B}" type="pres">
      <dgm:prSet presAssocID="{8AAF056B-2F44-4B03-AFF1-6D80B3EBFAF7}" presName="horzSpace2" presStyleCnt="0"/>
      <dgm:spPr/>
    </dgm:pt>
    <dgm:pt modelId="{DDB36B43-AE1C-4BE2-A51E-CB6C7CF69DEB}" type="pres">
      <dgm:prSet presAssocID="{8AAF056B-2F44-4B03-AFF1-6D80B3EBFAF7}" presName="tx2" presStyleLbl="revTx" presStyleIdx="5" presStyleCnt="6"/>
      <dgm:spPr/>
    </dgm:pt>
    <dgm:pt modelId="{A0C142FF-5CF3-447A-BF47-91EC8D57668D}" type="pres">
      <dgm:prSet presAssocID="{8AAF056B-2F44-4B03-AFF1-6D80B3EBFAF7}" presName="vert2" presStyleCnt="0"/>
      <dgm:spPr/>
    </dgm:pt>
    <dgm:pt modelId="{00E0B80F-E837-4356-A166-8F81DAA61827}" type="pres">
      <dgm:prSet presAssocID="{8AAF056B-2F44-4B03-AFF1-6D80B3EBFAF7}" presName="thinLine2b" presStyleLbl="callout" presStyleIdx="4" presStyleCnt="5"/>
      <dgm:spPr/>
    </dgm:pt>
    <dgm:pt modelId="{33F673D7-DF80-4153-BC34-278534D6BE52}" type="pres">
      <dgm:prSet presAssocID="{8AAF056B-2F44-4B03-AFF1-6D80B3EBFAF7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46FE2760-84BE-4CAE-94E0-78EA6CA20589}" type="presOf" srcId="{EB6323C3-AEA3-45D0-8E55-0CC1B7686FA1}" destId="{F892AF38-86DE-4A7C-A74D-306E614B8FA2}" srcOrd="0" destOrd="0" presId="urn:microsoft.com/office/officeart/2008/layout/LinedList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FDE04073-E41D-4E75-8208-08A5EDC8708D}" type="presOf" srcId="{65CCE5DC-6A98-466F-83E7-ABDCBCC0B647}" destId="{7E24ABF3-E416-4B92-8C97-B3A6C555A9FA}" srcOrd="0" destOrd="0" presId="urn:microsoft.com/office/officeart/2008/layout/LinedList"/>
    <dgm:cxn modelId="{5029DD73-6812-4FC8-9E79-CD1C86F310D7}" srcId="{B7683AAE-CF95-4CA0-989C-EA27E5219AF8}" destId="{8AAF056B-2F44-4B03-AFF1-6D80B3EBFAF7}" srcOrd="4" destOrd="0" parTransId="{798ED889-EE0B-4A5E-A706-6D7693E2211E}" sibTransId="{DAEEB172-6D0E-4C0A-8896-6DD9FAC656C9}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5B0E388-0AC1-4A5B-A883-C567C9B9BB89}" type="presOf" srcId="{8AAF056B-2F44-4B03-AFF1-6D80B3EBFAF7}" destId="{DDB36B43-AE1C-4BE2-A51E-CB6C7CF69DEB}" srcOrd="0" destOrd="0" presId="urn:microsoft.com/office/officeart/2008/layout/LinedList"/>
    <dgm:cxn modelId="{71338FB0-5FDB-4A01-9762-FEB7A6B2886E}" srcId="{B7683AAE-CF95-4CA0-989C-EA27E5219AF8}" destId="{65CCE5DC-6A98-466F-83E7-ABDCBCC0B647}" srcOrd="1" destOrd="0" parTransId="{742A179A-3CA0-4301-B565-8D0C650823F4}" sibTransId="{FCCC0DC1-1F41-404C-9CF7-7C8D2AC07586}"/>
    <dgm:cxn modelId="{7A9FB5B5-5155-4178-9D91-F3B182B99E21}" type="presOf" srcId="{EE913D73-5D25-44A8-B1DB-3A984F3E2ABE}" destId="{2AE425F5-275E-4023-8D32-AD4D4B87B781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8112EAD8-BF0F-4A41-8964-874D006862BF}" srcId="{B7683AAE-CF95-4CA0-989C-EA27E5219AF8}" destId="{EE913D73-5D25-44A8-B1DB-3A984F3E2ABE}" srcOrd="3" destOrd="0" parTransId="{B1969929-B7A8-49DD-B2DA-B0483A6020EE}" sibTransId="{39F1054D-C09E-4698-B63C-A4248944E41D}"/>
    <dgm:cxn modelId="{008D8EF8-7531-41C5-978F-7BC182A20522}" srcId="{B7683AAE-CF95-4CA0-989C-EA27E5219AF8}" destId="{EB6323C3-AEA3-45D0-8E55-0CC1B7686FA1}" srcOrd="2" destOrd="0" parTransId="{B2ECC238-72BE-4D23-B4E7-F3608B49D7C7}" sibTransId="{94553A9D-7E7E-4A20-AD3C-0BF8C94B5E43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412EAC88-C499-4530-8A4B-2CBBDD87DCA0}" type="presParOf" srcId="{86A14EB2-5D91-49D8-9F3F-9D061BAB0D8B}" destId="{17C9CFF6-B348-4F8B-8B07-873EF424CF3B}" srcOrd="4" destOrd="0" presId="urn:microsoft.com/office/officeart/2008/layout/LinedList"/>
    <dgm:cxn modelId="{6DCA8AAD-A7AF-4783-9AC0-256174D39E74}" type="presParOf" srcId="{17C9CFF6-B348-4F8B-8B07-873EF424CF3B}" destId="{929B9278-6B06-4392-B0B6-44B1076CACE3}" srcOrd="0" destOrd="0" presId="urn:microsoft.com/office/officeart/2008/layout/LinedList"/>
    <dgm:cxn modelId="{D47BD2AE-503E-47BE-AC59-3030C0E4EAD7}" type="presParOf" srcId="{17C9CFF6-B348-4F8B-8B07-873EF424CF3B}" destId="{7E24ABF3-E416-4B92-8C97-B3A6C555A9FA}" srcOrd="1" destOrd="0" presId="urn:microsoft.com/office/officeart/2008/layout/LinedList"/>
    <dgm:cxn modelId="{D43B20BA-9389-4DBB-BAD4-3DCB1B1CB480}" type="presParOf" srcId="{17C9CFF6-B348-4F8B-8B07-873EF424CF3B}" destId="{A5DA026D-5CBC-4517-84A5-8A61641163A5}" srcOrd="2" destOrd="0" presId="urn:microsoft.com/office/officeart/2008/layout/LinedList"/>
    <dgm:cxn modelId="{53ADEBB0-D76C-42FB-B9F3-CCF042CCF5D8}" type="presParOf" srcId="{86A14EB2-5D91-49D8-9F3F-9D061BAB0D8B}" destId="{773992A3-6BCB-4DF0-B29F-973A750F50BA}" srcOrd="5" destOrd="0" presId="urn:microsoft.com/office/officeart/2008/layout/LinedList"/>
    <dgm:cxn modelId="{65EE48D8-6034-4D10-9652-CA74A3900BB3}" type="presParOf" srcId="{86A14EB2-5D91-49D8-9F3F-9D061BAB0D8B}" destId="{3FBADE9C-D871-4017-9976-2772C7CF119B}" srcOrd="6" destOrd="0" presId="urn:microsoft.com/office/officeart/2008/layout/LinedList"/>
    <dgm:cxn modelId="{E0A7D4A3-50C4-4FF4-A849-CE39E5FB6369}" type="presParOf" srcId="{86A14EB2-5D91-49D8-9F3F-9D061BAB0D8B}" destId="{F0138AFD-9770-4933-959B-B39C5C0AC27D}" srcOrd="7" destOrd="0" presId="urn:microsoft.com/office/officeart/2008/layout/LinedList"/>
    <dgm:cxn modelId="{BC839A01-0511-46A5-A55D-DD32C0B16703}" type="presParOf" srcId="{F0138AFD-9770-4933-959B-B39C5C0AC27D}" destId="{4CCA3B54-0A1B-47BD-A1AC-6146EF14B6B2}" srcOrd="0" destOrd="0" presId="urn:microsoft.com/office/officeart/2008/layout/LinedList"/>
    <dgm:cxn modelId="{0F08808B-1EC4-4623-BC24-4F5CE1F503ED}" type="presParOf" srcId="{F0138AFD-9770-4933-959B-B39C5C0AC27D}" destId="{F892AF38-86DE-4A7C-A74D-306E614B8FA2}" srcOrd="1" destOrd="0" presId="urn:microsoft.com/office/officeart/2008/layout/LinedList"/>
    <dgm:cxn modelId="{27E8A868-17DB-4103-86CE-B4BB251CEDC0}" type="presParOf" srcId="{F0138AFD-9770-4933-959B-B39C5C0AC27D}" destId="{A0284929-A451-4A18-ACBE-05BC5919A37B}" srcOrd="2" destOrd="0" presId="urn:microsoft.com/office/officeart/2008/layout/LinedList"/>
    <dgm:cxn modelId="{4EE9DB8F-716B-4D18-8010-3B8E10B9060C}" type="presParOf" srcId="{86A14EB2-5D91-49D8-9F3F-9D061BAB0D8B}" destId="{1D582429-E607-4E21-89E1-55953B7A320B}" srcOrd="8" destOrd="0" presId="urn:microsoft.com/office/officeart/2008/layout/LinedList"/>
    <dgm:cxn modelId="{86F6F869-1A6D-4715-932F-2F7D658EF590}" type="presParOf" srcId="{86A14EB2-5D91-49D8-9F3F-9D061BAB0D8B}" destId="{07A423DA-5690-4166-92A8-B83C97DF92D3}" srcOrd="9" destOrd="0" presId="urn:microsoft.com/office/officeart/2008/layout/LinedList"/>
    <dgm:cxn modelId="{4E06F9C8-217F-4C15-AD06-2B7C23EF5DCA}" type="presParOf" srcId="{86A14EB2-5D91-49D8-9F3F-9D061BAB0D8B}" destId="{FB7638A2-6C72-4D59-AE51-6C0F20B18F66}" srcOrd="10" destOrd="0" presId="urn:microsoft.com/office/officeart/2008/layout/LinedList"/>
    <dgm:cxn modelId="{B7B9022F-C473-4AE4-91C2-499D881102C2}" type="presParOf" srcId="{FB7638A2-6C72-4D59-AE51-6C0F20B18F66}" destId="{D8616FEB-333E-47F7-A2CE-CABB53387F4D}" srcOrd="0" destOrd="0" presId="urn:microsoft.com/office/officeart/2008/layout/LinedList"/>
    <dgm:cxn modelId="{7339011F-91E1-4680-AA5A-E7F077093372}" type="presParOf" srcId="{FB7638A2-6C72-4D59-AE51-6C0F20B18F66}" destId="{2AE425F5-275E-4023-8D32-AD4D4B87B781}" srcOrd="1" destOrd="0" presId="urn:microsoft.com/office/officeart/2008/layout/LinedList"/>
    <dgm:cxn modelId="{7202548F-8BF2-49BA-8D2F-C6494874A891}" type="presParOf" srcId="{FB7638A2-6C72-4D59-AE51-6C0F20B18F66}" destId="{FC3F7D13-C86F-43A6-831E-9B14B9FA0D3C}" srcOrd="2" destOrd="0" presId="urn:microsoft.com/office/officeart/2008/layout/LinedList"/>
    <dgm:cxn modelId="{A254E9E9-014E-46DF-83A9-734080DA3564}" type="presParOf" srcId="{86A14EB2-5D91-49D8-9F3F-9D061BAB0D8B}" destId="{6E9B8F45-D351-4B1F-B912-F5D5AC8F4643}" srcOrd="11" destOrd="0" presId="urn:microsoft.com/office/officeart/2008/layout/LinedList"/>
    <dgm:cxn modelId="{CF6A5E43-A672-48F8-B681-30C6C01D10AE}" type="presParOf" srcId="{86A14EB2-5D91-49D8-9F3F-9D061BAB0D8B}" destId="{E0FE2661-5AC2-42A0-9292-35C4D3805542}" srcOrd="12" destOrd="0" presId="urn:microsoft.com/office/officeart/2008/layout/LinedList"/>
    <dgm:cxn modelId="{2D619802-593D-43A3-94E5-D3378EF06AA6}" type="presParOf" srcId="{86A14EB2-5D91-49D8-9F3F-9D061BAB0D8B}" destId="{8E637147-F10B-4A6D-9D00-FB8A02AE739C}" srcOrd="13" destOrd="0" presId="urn:microsoft.com/office/officeart/2008/layout/LinedList"/>
    <dgm:cxn modelId="{B4FCA15A-B335-42E4-9AF7-869FCA3A890A}" type="presParOf" srcId="{8E637147-F10B-4A6D-9D00-FB8A02AE739C}" destId="{583F60C8-60FC-4E1F-8829-1C5ADD33C11B}" srcOrd="0" destOrd="0" presId="urn:microsoft.com/office/officeart/2008/layout/LinedList"/>
    <dgm:cxn modelId="{2AD73D16-D16C-4F5A-8C91-CA83D2C49886}" type="presParOf" srcId="{8E637147-F10B-4A6D-9D00-FB8A02AE739C}" destId="{DDB36B43-AE1C-4BE2-A51E-CB6C7CF69DEB}" srcOrd="1" destOrd="0" presId="urn:microsoft.com/office/officeart/2008/layout/LinedList"/>
    <dgm:cxn modelId="{C780F57D-2F6A-461E-8156-14DA0F2E4637}" type="presParOf" srcId="{8E637147-F10B-4A6D-9D00-FB8A02AE739C}" destId="{A0C142FF-5CF3-447A-BF47-91EC8D57668D}" srcOrd="2" destOrd="0" presId="urn:microsoft.com/office/officeart/2008/layout/LinedList"/>
    <dgm:cxn modelId="{E920A51A-CB88-4687-94BE-B39D94246795}" type="presParOf" srcId="{86A14EB2-5D91-49D8-9F3F-9D061BAB0D8B}" destId="{00E0B80F-E837-4356-A166-8F81DAA61827}" srcOrd="14" destOrd="0" presId="urn:microsoft.com/office/officeart/2008/layout/LinedList"/>
    <dgm:cxn modelId="{336A1CFA-206E-4CAA-8732-19C4FB7FAF28}" type="presParOf" srcId="{86A14EB2-5D91-49D8-9F3F-9D061BAB0D8B}" destId="{33F673D7-DF80-4153-BC34-278534D6BE5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2800"/>
            <a:t>Chủ quản nền tảng TMĐT trung gian </a:t>
          </a:r>
          <a:r>
            <a:rPr lang="en-GB" sz="2800">
              <a:solidFill>
                <a:srgbClr val="FFFF00"/>
              </a:solidFill>
            </a:rPr>
            <a:t>có chức năng đặt hàng trực tuyến </a:t>
          </a:r>
          <a:r>
            <a:rPr lang="en-GB" sz="2800">
              <a:solidFill>
                <a:schemeClr val="accent1">
                  <a:lumMod val="40000"/>
                  <a:lumOff val="60000"/>
                </a:schemeClr>
              </a:solidFill>
            </a:rPr>
            <a:t>là nền tảng số lớn</a:t>
          </a:r>
          <a:endParaRPr lang="en-GB" sz="2800">
            <a:solidFill>
              <a:srgbClr val="FFFF00"/>
            </a:solidFill>
          </a:endParaRP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/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/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400">
              <a:solidFill>
                <a:srgbClr val="FFFF00"/>
              </a:solidFill>
            </a:rPr>
            <a:t>Thêm các nghĩa vụ sau: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/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/>
        </a:p>
      </dgm:t>
    </dgm:pt>
    <dgm:pt modelId="{65CCE5DC-6A98-466F-83E7-ABDCBCC0B647}">
      <dgm:prSet phldrT="[Text]" custT="1"/>
      <dgm:spPr/>
      <dgm:t>
        <a:bodyPr/>
        <a:lstStyle/>
        <a:p>
          <a:r>
            <a:rPr lang="en-GB" sz="2400"/>
            <a:t>Hệ thống tiếp nhận và giải quyết yêu cầu, khiếu nại trực tuyến</a:t>
          </a:r>
        </a:p>
      </dgm:t>
    </dgm:pt>
    <dgm:pt modelId="{742A179A-3CA0-4301-B565-8D0C650823F4}" type="parTrans" cxnId="{71338FB0-5FDB-4A01-9762-FEB7A6B2886E}">
      <dgm:prSet/>
      <dgm:spPr/>
      <dgm:t>
        <a:bodyPr/>
        <a:lstStyle/>
        <a:p>
          <a:endParaRPr lang="en-GB" sz="2400"/>
        </a:p>
      </dgm:t>
    </dgm:pt>
    <dgm:pt modelId="{FCCC0DC1-1F41-404C-9CF7-7C8D2AC07586}" type="sibTrans" cxnId="{71338FB0-5FDB-4A01-9762-FEB7A6B2886E}">
      <dgm:prSet/>
      <dgm:spPr/>
      <dgm:t>
        <a:bodyPr/>
        <a:lstStyle/>
        <a:p>
          <a:endParaRPr lang="en-GB" sz="2400"/>
        </a:p>
      </dgm:t>
    </dgm:pt>
    <dgm:pt modelId="{EB6323C3-AEA3-45D0-8E55-0CC1B7686FA1}">
      <dgm:prSet phldrT="[Text]" custT="1"/>
      <dgm:spPr/>
      <dgm:t>
        <a:bodyPr/>
        <a:lstStyle/>
        <a:p>
          <a:r>
            <a:rPr lang="en-GB" sz="2400"/>
            <a:t>Có hệ thống rà soát, cảnh báo, gỡ bỏ tự động thông tin về hàng hóa, dịch vụ vi phạm pháp luật</a:t>
          </a:r>
        </a:p>
      </dgm:t>
    </dgm:pt>
    <dgm:pt modelId="{B2ECC238-72BE-4D23-B4E7-F3608B49D7C7}" type="parTrans" cxnId="{008D8EF8-7531-41C5-978F-7BC182A20522}">
      <dgm:prSet/>
      <dgm:spPr/>
      <dgm:t>
        <a:bodyPr/>
        <a:lstStyle/>
        <a:p>
          <a:endParaRPr lang="en-GB" sz="2400"/>
        </a:p>
      </dgm:t>
    </dgm:pt>
    <dgm:pt modelId="{94553A9D-7E7E-4A20-AD3C-0BF8C94B5E43}" type="sibTrans" cxnId="{008D8EF8-7531-41C5-978F-7BC182A20522}">
      <dgm:prSet/>
      <dgm:spPr/>
      <dgm:t>
        <a:bodyPr/>
        <a:lstStyle/>
        <a:p>
          <a:endParaRPr lang="en-GB" sz="2400"/>
        </a:p>
      </dgm:t>
    </dgm:pt>
    <dgm:pt modelId="{EE913D73-5D25-44A8-B1DB-3A984F3E2ABE}">
      <dgm:prSet phldrT="[Text]" custT="1"/>
      <dgm:spPr/>
      <dgm:t>
        <a:bodyPr/>
        <a:lstStyle/>
        <a:p>
          <a:r>
            <a:rPr lang="en-GB" sz="2400"/>
            <a:t>Công khai thông tin về dịch vụ thanh toán, trung gian thanh toán, logistaics… ; cho phép người mua lực chọn dịch vụ</a:t>
          </a:r>
        </a:p>
      </dgm:t>
    </dgm:pt>
    <dgm:pt modelId="{B1969929-B7A8-49DD-B2DA-B0483A6020EE}" type="parTrans" cxnId="{8112EAD8-BF0F-4A41-8964-874D006862BF}">
      <dgm:prSet/>
      <dgm:spPr/>
      <dgm:t>
        <a:bodyPr/>
        <a:lstStyle/>
        <a:p>
          <a:endParaRPr lang="en-GB" sz="2400"/>
        </a:p>
      </dgm:t>
    </dgm:pt>
    <dgm:pt modelId="{39F1054D-C09E-4698-B63C-A4248944E41D}" type="sibTrans" cxnId="{8112EAD8-BF0F-4A41-8964-874D006862BF}">
      <dgm:prSet/>
      <dgm:spPr/>
      <dgm:t>
        <a:bodyPr/>
        <a:lstStyle/>
        <a:p>
          <a:endParaRPr lang="en-GB" sz="24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 custLinFactY="-400000" custLinFactNeighborX="-842" custLinFactNeighborY="-417976"/>
      <dgm:spPr/>
    </dgm:pt>
    <dgm:pt modelId="{E62E39C8-544D-4231-911D-660846D529BD}" type="pres">
      <dgm:prSet presAssocID="{54280876-98A5-44FF-BB4E-BE51F5BF478B}" presName="vertSpace2b" presStyleCnt="0"/>
      <dgm:spPr/>
    </dgm:pt>
    <dgm:pt modelId="{17C9CFF6-B348-4F8B-8B07-873EF424CF3B}" type="pres">
      <dgm:prSet presAssocID="{65CCE5DC-6A98-466F-83E7-ABDCBCC0B647}" presName="horz2" presStyleCnt="0"/>
      <dgm:spPr/>
    </dgm:pt>
    <dgm:pt modelId="{929B9278-6B06-4392-B0B6-44B1076CACE3}" type="pres">
      <dgm:prSet presAssocID="{65CCE5DC-6A98-466F-83E7-ABDCBCC0B647}" presName="horzSpace2" presStyleCnt="0"/>
      <dgm:spPr/>
    </dgm:pt>
    <dgm:pt modelId="{7E24ABF3-E416-4B92-8C97-B3A6C555A9FA}" type="pres">
      <dgm:prSet presAssocID="{65CCE5DC-6A98-466F-83E7-ABDCBCC0B647}" presName="tx2" presStyleLbl="revTx" presStyleIdx="2" presStyleCnt="5" custLinFactNeighborX="-143" custLinFactNeighborY="-35511"/>
      <dgm:spPr/>
    </dgm:pt>
    <dgm:pt modelId="{A5DA026D-5CBC-4517-84A5-8A61641163A5}" type="pres">
      <dgm:prSet presAssocID="{65CCE5DC-6A98-466F-83E7-ABDCBCC0B647}" presName="vert2" presStyleCnt="0"/>
      <dgm:spPr/>
    </dgm:pt>
    <dgm:pt modelId="{773992A3-6BCB-4DF0-B29F-973A750F50BA}" type="pres">
      <dgm:prSet presAssocID="{65CCE5DC-6A98-466F-83E7-ABDCBCC0B647}" presName="thinLine2b" presStyleLbl="callout" presStyleIdx="1" presStyleCnt="4" custLinFactY="-300000" custLinFactNeighborY="-399395"/>
      <dgm:spPr/>
    </dgm:pt>
    <dgm:pt modelId="{3FBADE9C-D871-4017-9976-2772C7CF119B}" type="pres">
      <dgm:prSet presAssocID="{65CCE5DC-6A98-466F-83E7-ABDCBCC0B647}" presName="vertSpace2b" presStyleCnt="0"/>
      <dgm:spPr/>
    </dgm:pt>
    <dgm:pt modelId="{F0138AFD-9770-4933-959B-B39C5C0AC27D}" type="pres">
      <dgm:prSet presAssocID="{EB6323C3-AEA3-45D0-8E55-0CC1B7686FA1}" presName="horz2" presStyleCnt="0"/>
      <dgm:spPr/>
    </dgm:pt>
    <dgm:pt modelId="{4CCA3B54-0A1B-47BD-A1AC-6146EF14B6B2}" type="pres">
      <dgm:prSet presAssocID="{EB6323C3-AEA3-45D0-8E55-0CC1B7686FA1}" presName="horzSpace2" presStyleCnt="0"/>
      <dgm:spPr/>
    </dgm:pt>
    <dgm:pt modelId="{F892AF38-86DE-4A7C-A74D-306E614B8FA2}" type="pres">
      <dgm:prSet presAssocID="{EB6323C3-AEA3-45D0-8E55-0CC1B7686FA1}" presName="tx2" presStyleLbl="revTx" presStyleIdx="3" presStyleCnt="5" custLinFactNeighborX="-286" custLinFactNeighborY="-25201"/>
      <dgm:spPr/>
    </dgm:pt>
    <dgm:pt modelId="{A0284929-A451-4A18-ACBE-05BC5919A37B}" type="pres">
      <dgm:prSet presAssocID="{EB6323C3-AEA3-45D0-8E55-0CC1B7686FA1}" presName="vert2" presStyleCnt="0"/>
      <dgm:spPr/>
    </dgm:pt>
    <dgm:pt modelId="{1D582429-E607-4E21-89E1-55953B7A320B}" type="pres">
      <dgm:prSet presAssocID="{EB6323C3-AEA3-45D0-8E55-0CC1B7686FA1}" presName="thinLine2b" presStyleLbl="callout" presStyleIdx="2" presStyleCnt="4" custLinFactY="-300000" custLinFactNeighborX="-140" custLinFactNeighborY="-307753"/>
      <dgm:spPr/>
    </dgm:pt>
    <dgm:pt modelId="{07A423DA-5690-4166-92A8-B83C97DF92D3}" type="pres">
      <dgm:prSet presAssocID="{EB6323C3-AEA3-45D0-8E55-0CC1B7686FA1}" presName="vertSpace2b" presStyleCnt="0"/>
      <dgm:spPr/>
    </dgm:pt>
    <dgm:pt modelId="{FB7638A2-6C72-4D59-AE51-6C0F20B18F66}" type="pres">
      <dgm:prSet presAssocID="{EE913D73-5D25-44A8-B1DB-3A984F3E2ABE}" presName="horz2" presStyleCnt="0"/>
      <dgm:spPr/>
    </dgm:pt>
    <dgm:pt modelId="{D8616FEB-333E-47F7-A2CE-CABB53387F4D}" type="pres">
      <dgm:prSet presAssocID="{EE913D73-5D25-44A8-B1DB-3A984F3E2ABE}" presName="horzSpace2" presStyleCnt="0"/>
      <dgm:spPr/>
    </dgm:pt>
    <dgm:pt modelId="{2AE425F5-275E-4023-8D32-AD4D4B87B781}" type="pres">
      <dgm:prSet presAssocID="{EE913D73-5D25-44A8-B1DB-3A984F3E2ABE}" presName="tx2" presStyleLbl="revTx" presStyleIdx="4" presStyleCnt="5" custLinFactNeighborX="-143" custLinFactNeighborY="-20650"/>
      <dgm:spPr/>
    </dgm:pt>
    <dgm:pt modelId="{FC3F7D13-C86F-43A6-831E-9B14B9FA0D3C}" type="pres">
      <dgm:prSet presAssocID="{EE913D73-5D25-44A8-B1DB-3A984F3E2ABE}" presName="vert2" presStyleCnt="0"/>
      <dgm:spPr/>
    </dgm:pt>
    <dgm:pt modelId="{6E9B8F45-D351-4B1F-B912-F5D5AC8F4643}" type="pres">
      <dgm:prSet presAssocID="{EE913D73-5D25-44A8-B1DB-3A984F3E2ABE}" presName="thinLine2b" presStyleLbl="callout" presStyleIdx="3" presStyleCnt="4"/>
      <dgm:spPr/>
    </dgm:pt>
    <dgm:pt modelId="{E0FE2661-5AC2-42A0-9292-35C4D3805542}" type="pres">
      <dgm:prSet presAssocID="{EE913D73-5D25-44A8-B1DB-3A984F3E2ABE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46FE2760-84BE-4CAE-94E0-78EA6CA20589}" type="presOf" srcId="{EB6323C3-AEA3-45D0-8E55-0CC1B7686FA1}" destId="{F892AF38-86DE-4A7C-A74D-306E614B8FA2}" srcOrd="0" destOrd="0" presId="urn:microsoft.com/office/officeart/2008/layout/LinedList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FDE04073-E41D-4E75-8208-08A5EDC8708D}" type="presOf" srcId="{65CCE5DC-6A98-466F-83E7-ABDCBCC0B647}" destId="{7E24ABF3-E416-4B92-8C97-B3A6C555A9FA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71338FB0-5FDB-4A01-9762-FEB7A6B2886E}" srcId="{B7683AAE-CF95-4CA0-989C-EA27E5219AF8}" destId="{65CCE5DC-6A98-466F-83E7-ABDCBCC0B647}" srcOrd="1" destOrd="0" parTransId="{742A179A-3CA0-4301-B565-8D0C650823F4}" sibTransId="{FCCC0DC1-1F41-404C-9CF7-7C8D2AC07586}"/>
    <dgm:cxn modelId="{7A9FB5B5-5155-4178-9D91-F3B182B99E21}" type="presOf" srcId="{EE913D73-5D25-44A8-B1DB-3A984F3E2ABE}" destId="{2AE425F5-275E-4023-8D32-AD4D4B87B781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8112EAD8-BF0F-4A41-8964-874D006862BF}" srcId="{B7683AAE-CF95-4CA0-989C-EA27E5219AF8}" destId="{EE913D73-5D25-44A8-B1DB-3A984F3E2ABE}" srcOrd="3" destOrd="0" parTransId="{B1969929-B7A8-49DD-B2DA-B0483A6020EE}" sibTransId="{39F1054D-C09E-4698-B63C-A4248944E41D}"/>
    <dgm:cxn modelId="{008D8EF8-7531-41C5-978F-7BC182A20522}" srcId="{B7683AAE-CF95-4CA0-989C-EA27E5219AF8}" destId="{EB6323C3-AEA3-45D0-8E55-0CC1B7686FA1}" srcOrd="2" destOrd="0" parTransId="{B2ECC238-72BE-4D23-B4E7-F3608B49D7C7}" sibTransId="{94553A9D-7E7E-4A20-AD3C-0BF8C94B5E43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412EAC88-C499-4530-8A4B-2CBBDD87DCA0}" type="presParOf" srcId="{86A14EB2-5D91-49D8-9F3F-9D061BAB0D8B}" destId="{17C9CFF6-B348-4F8B-8B07-873EF424CF3B}" srcOrd="4" destOrd="0" presId="urn:microsoft.com/office/officeart/2008/layout/LinedList"/>
    <dgm:cxn modelId="{6DCA8AAD-A7AF-4783-9AC0-256174D39E74}" type="presParOf" srcId="{17C9CFF6-B348-4F8B-8B07-873EF424CF3B}" destId="{929B9278-6B06-4392-B0B6-44B1076CACE3}" srcOrd="0" destOrd="0" presId="urn:microsoft.com/office/officeart/2008/layout/LinedList"/>
    <dgm:cxn modelId="{D47BD2AE-503E-47BE-AC59-3030C0E4EAD7}" type="presParOf" srcId="{17C9CFF6-B348-4F8B-8B07-873EF424CF3B}" destId="{7E24ABF3-E416-4B92-8C97-B3A6C555A9FA}" srcOrd="1" destOrd="0" presId="urn:microsoft.com/office/officeart/2008/layout/LinedList"/>
    <dgm:cxn modelId="{D43B20BA-9389-4DBB-BAD4-3DCB1B1CB480}" type="presParOf" srcId="{17C9CFF6-B348-4F8B-8B07-873EF424CF3B}" destId="{A5DA026D-5CBC-4517-84A5-8A61641163A5}" srcOrd="2" destOrd="0" presId="urn:microsoft.com/office/officeart/2008/layout/LinedList"/>
    <dgm:cxn modelId="{53ADEBB0-D76C-42FB-B9F3-CCF042CCF5D8}" type="presParOf" srcId="{86A14EB2-5D91-49D8-9F3F-9D061BAB0D8B}" destId="{773992A3-6BCB-4DF0-B29F-973A750F50BA}" srcOrd="5" destOrd="0" presId="urn:microsoft.com/office/officeart/2008/layout/LinedList"/>
    <dgm:cxn modelId="{65EE48D8-6034-4D10-9652-CA74A3900BB3}" type="presParOf" srcId="{86A14EB2-5D91-49D8-9F3F-9D061BAB0D8B}" destId="{3FBADE9C-D871-4017-9976-2772C7CF119B}" srcOrd="6" destOrd="0" presId="urn:microsoft.com/office/officeart/2008/layout/LinedList"/>
    <dgm:cxn modelId="{E0A7D4A3-50C4-4FF4-A849-CE39E5FB6369}" type="presParOf" srcId="{86A14EB2-5D91-49D8-9F3F-9D061BAB0D8B}" destId="{F0138AFD-9770-4933-959B-B39C5C0AC27D}" srcOrd="7" destOrd="0" presId="urn:microsoft.com/office/officeart/2008/layout/LinedList"/>
    <dgm:cxn modelId="{BC839A01-0511-46A5-A55D-DD32C0B16703}" type="presParOf" srcId="{F0138AFD-9770-4933-959B-B39C5C0AC27D}" destId="{4CCA3B54-0A1B-47BD-A1AC-6146EF14B6B2}" srcOrd="0" destOrd="0" presId="urn:microsoft.com/office/officeart/2008/layout/LinedList"/>
    <dgm:cxn modelId="{0F08808B-1EC4-4623-BC24-4F5CE1F503ED}" type="presParOf" srcId="{F0138AFD-9770-4933-959B-B39C5C0AC27D}" destId="{F892AF38-86DE-4A7C-A74D-306E614B8FA2}" srcOrd="1" destOrd="0" presId="urn:microsoft.com/office/officeart/2008/layout/LinedList"/>
    <dgm:cxn modelId="{27E8A868-17DB-4103-86CE-B4BB251CEDC0}" type="presParOf" srcId="{F0138AFD-9770-4933-959B-B39C5C0AC27D}" destId="{A0284929-A451-4A18-ACBE-05BC5919A37B}" srcOrd="2" destOrd="0" presId="urn:microsoft.com/office/officeart/2008/layout/LinedList"/>
    <dgm:cxn modelId="{4EE9DB8F-716B-4D18-8010-3B8E10B9060C}" type="presParOf" srcId="{86A14EB2-5D91-49D8-9F3F-9D061BAB0D8B}" destId="{1D582429-E607-4E21-89E1-55953B7A320B}" srcOrd="8" destOrd="0" presId="urn:microsoft.com/office/officeart/2008/layout/LinedList"/>
    <dgm:cxn modelId="{86F6F869-1A6D-4715-932F-2F7D658EF590}" type="presParOf" srcId="{86A14EB2-5D91-49D8-9F3F-9D061BAB0D8B}" destId="{07A423DA-5690-4166-92A8-B83C97DF92D3}" srcOrd="9" destOrd="0" presId="urn:microsoft.com/office/officeart/2008/layout/LinedList"/>
    <dgm:cxn modelId="{4E06F9C8-217F-4C15-AD06-2B7C23EF5DCA}" type="presParOf" srcId="{86A14EB2-5D91-49D8-9F3F-9D061BAB0D8B}" destId="{FB7638A2-6C72-4D59-AE51-6C0F20B18F66}" srcOrd="10" destOrd="0" presId="urn:microsoft.com/office/officeart/2008/layout/LinedList"/>
    <dgm:cxn modelId="{B7B9022F-C473-4AE4-91C2-499D881102C2}" type="presParOf" srcId="{FB7638A2-6C72-4D59-AE51-6C0F20B18F66}" destId="{D8616FEB-333E-47F7-A2CE-CABB53387F4D}" srcOrd="0" destOrd="0" presId="urn:microsoft.com/office/officeart/2008/layout/LinedList"/>
    <dgm:cxn modelId="{7339011F-91E1-4680-AA5A-E7F077093372}" type="presParOf" srcId="{FB7638A2-6C72-4D59-AE51-6C0F20B18F66}" destId="{2AE425F5-275E-4023-8D32-AD4D4B87B781}" srcOrd="1" destOrd="0" presId="urn:microsoft.com/office/officeart/2008/layout/LinedList"/>
    <dgm:cxn modelId="{7202548F-8BF2-49BA-8D2F-C6494874A891}" type="presParOf" srcId="{FB7638A2-6C72-4D59-AE51-6C0F20B18F66}" destId="{FC3F7D13-C86F-43A6-831E-9B14B9FA0D3C}" srcOrd="2" destOrd="0" presId="urn:microsoft.com/office/officeart/2008/layout/LinedList"/>
    <dgm:cxn modelId="{A254E9E9-014E-46DF-83A9-734080DA3564}" type="presParOf" srcId="{86A14EB2-5D91-49D8-9F3F-9D061BAB0D8B}" destId="{6E9B8F45-D351-4B1F-B912-F5D5AC8F4643}" srcOrd="11" destOrd="0" presId="urn:microsoft.com/office/officeart/2008/layout/LinedList"/>
    <dgm:cxn modelId="{CF6A5E43-A672-48F8-B681-30C6C01D10AE}" type="presParOf" srcId="{86A14EB2-5D91-49D8-9F3F-9D061BAB0D8B}" destId="{E0FE2661-5AC2-42A0-9292-35C4D380554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2800"/>
            <a:t>Chủ quản mạng xã hội hoạt động TMĐT có chức năng </a:t>
          </a:r>
          <a:r>
            <a:rPr lang="en-GB" sz="2800">
              <a:solidFill>
                <a:srgbClr val="FFFF00"/>
              </a:solidFill>
            </a:rPr>
            <a:t>livestream</a:t>
          </a:r>
          <a:r>
            <a:rPr lang="en-GB" sz="2800"/>
            <a:t> + </a:t>
          </a:r>
          <a:r>
            <a:rPr lang="en-GB" sz="2800">
              <a:solidFill>
                <a:schemeClr val="accent1">
                  <a:lumMod val="40000"/>
                  <a:lumOff val="60000"/>
                </a:schemeClr>
              </a:solidFill>
            </a:rPr>
            <a:t>đặt hàng trực tuyến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200"/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200"/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rgbClr val="FFFF00"/>
              </a:solidFill>
            </a:rPr>
            <a:t>Thêm các nghĩa vụ sau: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200"/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200"/>
        </a:p>
      </dgm:t>
    </dgm:pt>
    <dgm:pt modelId="{1A18F321-27B5-42B4-BBE6-A46CE47E68E3}">
      <dgm:prSet phldrT="[Text]" custT="1"/>
      <dgm:spPr/>
      <dgm:t>
        <a:bodyPr/>
        <a:lstStyle/>
        <a:p>
          <a:r>
            <a:rPr lang="en-GB" sz="2800">
              <a:solidFill>
                <a:srgbClr val="FFFF00"/>
              </a:solidFill>
            </a:rPr>
            <a:t>Tách bạch nội dung TMĐT gắn với đặt hàng trực tuyến thành chuyên mục riêng trên nền tảng</a:t>
          </a:r>
        </a:p>
      </dgm:t>
    </dgm:pt>
    <dgm:pt modelId="{F91A9EAE-D603-4F39-A1D5-80929B313F3C}" type="parTrans" cxnId="{F68FAB79-72ED-4FB1-BD5C-CD18E118CB6D}">
      <dgm:prSet/>
      <dgm:spPr/>
      <dgm:t>
        <a:bodyPr/>
        <a:lstStyle/>
        <a:p>
          <a:endParaRPr lang="en-GB"/>
        </a:p>
      </dgm:t>
    </dgm:pt>
    <dgm:pt modelId="{70579E5E-B87F-4BFC-ABBB-D2C5DC44BB8B}" type="sibTrans" cxnId="{F68FAB79-72ED-4FB1-BD5C-CD18E118CB6D}">
      <dgm:prSet/>
      <dgm:spPr/>
      <dgm:t>
        <a:bodyPr/>
        <a:lstStyle/>
        <a:p>
          <a:endParaRPr lang="en-GB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3" custScaleX="146906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3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2"/>
      <dgm:spPr/>
    </dgm:pt>
    <dgm:pt modelId="{E62E39C8-544D-4231-911D-660846D529BD}" type="pres">
      <dgm:prSet presAssocID="{54280876-98A5-44FF-BB4E-BE51F5BF478B}" presName="vertSpace2b" presStyleCnt="0"/>
      <dgm:spPr/>
    </dgm:pt>
    <dgm:pt modelId="{C22B72BC-55D2-498D-8816-D51B797188C1}" type="pres">
      <dgm:prSet presAssocID="{1A18F321-27B5-42B4-BBE6-A46CE47E68E3}" presName="horz2" presStyleCnt="0"/>
      <dgm:spPr/>
    </dgm:pt>
    <dgm:pt modelId="{F450DFB4-3337-4A82-9FC8-040BB9F0109C}" type="pres">
      <dgm:prSet presAssocID="{1A18F321-27B5-42B4-BBE6-A46CE47E68E3}" presName="horzSpace2" presStyleCnt="0"/>
      <dgm:spPr/>
    </dgm:pt>
    <dgm:pt modelId="{2484EBAE-40E3-4CF9-AA60-AD207EA556DA}" type="pres">
      <dgm:prSet presAssocID="{1A18F321-27B5-42B4-BBE6-A46CE47E68E3}" presName="tx2" presStyleLbl="revTx" presStyleIdx="2" presStyleCnt="3"/>
      <dgm:spPr/>
    </dgm:pt>
    <dgm:pt modelId="{A8D5F26E-7513-4348-A948-5891595806AA}" type="pres">
      <dgm:prSet presAssocID="{1A18F321-27B5-42B4-BBE6-A46CE47E68E3}" presName="vert2" presStyleCnt="0"/>
      <dgm:spPr/>
    </dgm:pt>
    <dgm:pt modelId="{5AC5207D-4C04-4A78-972D-2E4AF4F0696F}" type="pres">
      <dgm:prSet presAssocID="{1A18F321-27B5-42B4-BBE6-A46CE47E68E3}" presName="thinLine2b" presStyleLbl="callout" presStyleIdx="1" presStyleCnt="2"/>
      <dgm:spPr/>
    </dgm:pt>
    <dgm:pt modelId="{8077BA0D-BE90-4E07-B100-02327A1248BB}" type="pres">
      <dgm:prSet presAssocID="{1A18F321-27B5-42B4-BBE6-A46CE47E68E3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4B3B3377-7AF9-43E3-8D47-D51D473DC6A6}" type="presOf" srcId="{1A18F321-27B5-42B4-BBE6-A46CE47E68E3}" destId="{2484EBAE-40E3-4CF9-AA60-AD207EA556DA}" srcOrd="0" destOrd="0" presId="urn:microsoft.com/office/officeart/2008/layout/LinedList"/>
    <dgm:cxn modelId="{F68FAB79-72ED-4FB1-BD5C-CD18E118CB6D}" srcId="{B7683AAE-CF95-4CA0-989C-EA27E5219AF8}" destId="{1A18F321-27B5-42B4-BBE6-A46CE47E68E3}" srcOrd="1" destOrd="0" parTransId="{F91A9EAE-D603-4F39-A1D5-80929B313F3C}" sibTransId="{70579E5E-B87F-4BFC-ABBB-D2C5DC44BB8B}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46C7B5A0-2670-4170-B85D-33A38232CA06}" type="presParOf" srcId="{86A14EB2-5D91-49D8-9F3F-9D061BAB0D8B}" destId="{C22B72BC-55D2-498D-8816-D51B797188C1}" srcOrd="4" destOrd="0" presId="urn:microsoft.com/office/officeart/2008/layout/LinedList"/>
    <dgm:cxn modelId="{99E65654-1036-479B-855C-B172D48E77FE}" type="presParOf" srcId="{C22B72BC-55D2-498D-8816-D51B797188C1}" destId="{F450DFB4-3337-4A82-9FC8-040BB9F0109C}" srcOrd="0" destOrd="0" presId="urn:microsoft.com/office/officeart/2008/layout/LinedList"/>
    <dgm:cxn modelId="{C03C2743-885C-4E06-A2CB-D0A51A397186}" type="presParOf" srcId="{C22B72BC-55D2-498D-8816-D51B797188C1}" destId="{2484EBAE-40E3-4CF9-AA60-AD207EA556DA}" srcOrd="1" destOrd="0" presId="urn:microsoft.com/office/officeart/2008/layout/LinedList"/>
    <dgm:cxn modelId="{E5A16B7C-E106-4F9B-9486-EF6D69097227}" type="presParOf" srcId="{C22B72BC-55D2-498D-8816-D51B797188C1}" destId="{A8D5F26E-7513-4348-A948-5891595806AA}" srcOrd="2" destOrd="0" presId="urn:microsoft.com/office/officeart/2008/layout/LinedList"/>
    <dgm:cxn modelId="{588FC171-F500-4975-AA4B-AA910924C371}" type="presParOf" srcId="{86A14EB2-5D91-49D8-9F3F-9D061BAB0D8B}" destId="{5AC5207D-4C04-4A78-972D-2E4AF4F0696F}" srcOrd="5" destOrd="0" presId="urn:microsoft.com/office/officeart/2008/layout/LinedList"/>
    <dgm:cxn modelId="{07DFD5F0-AC7E-4E18-9BD3-1415D65120AD}" type="presParOf" srcId="{86A14EB2-5D91-49D8-9F3F-9D061BAB0D8B}" destId="{8077BA0D-BE90-4E07-B100-02327A1248B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EAF8F-54DA-42C4-8621-A7E74AF22300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8980CB8-AA82-4E46-AF5C-CC768F8A0D8C}">
      <dgm:prSet phldrT="[Text]"/>
      <dgm:spPr/>
      <dgm:t>
        <a:bodyPr/>
        <a:lstStyle/>
        <a:p>
          <a:r>
            <a:rPr lang="en-GB"/>
            <a:t>Nền tảng thương mại điện tử</a:t>
          </a:r>
        </a:p>
      </dgm:t>
    </dgm:pt>
    <dgm:pt modelId="{1189A389-73F8-4509-8F18-6FEE996FE3F7}" type="parTrans" cxnId="{BE10758D-CEBF-4BB2-88D0-99098D36CC40}">
      <dgm:prSet/>
      <dgm:spPr/>
      <dgm:t>
        <a:bodyPr/>
        <a:lstStyle/>
        <a:p>
          <a:endParaRPr lang="en-GB"/>
        </a:p>
      </dgm:t>
    </dgm:pt>
    <dgm:pt modelId="{9CD840D1-E212-4C6A-BC8C-B180CD45EE6B}" type="sibTrans" cxnId="{BE10758D-CEBF-4BB2-88D0-99098D36CC40}">
      <dgm:prSet/>
      <dgm:spPr/>
      <dgm:t>
        <a:bodyPr/>
        <a:lstStyle/>
        <a:p>
          <a:endParaRPr lang="en-GB"/>
        </a:p>
      </dgm:t>
    </dgm:pt>
    <dgm:pt modelId="{93439077-F6BC-4299-80A8-DDA0A66CBB8C}">
      <dgm:prSet phldrT="[Text]"/>
      <dgm:spPr/>
      <dgm:t>
        <a:bodyPr/>
        <a:lstStyle/>
        <a:p>
          <a:r>
            <a:rPr lang="en-GB"/>
            <a:t>TMĐT kinh doanh trực tiếp</a:t>
          </a:r>
        </a:p>
      </dgm:t>
    </dgm:pt>
    <dgm:pt modelId="{F038778D-6D61-4DE2-9202-73D1BD20E95E}" type="parTrans" cxnId="{D4D55045-7607-41DE-9EDC-5E8D5209709E}">
      <dgm:prSet/>
      <dgm:spPr/>
      <dgm:t>
        <a:bodyPr/>
        <a:lstStyle/>
        <a:p>
          <a:endParaRPr lang="en-GB"/>
        </a:p>
      </dgm:t>
    </dgm:pt>
    <dgm:pt modelId="{B8F5F665-5D3E-4969-BC10-168DB5B275A1}" type="sibTrans" cxnId="{D4D55045-7607-41DE-9EDC-5E8D5209709E}">
      <dgm:prSet/>
      <dgm:spPr/>
      <dgm:t>
        <a:bodyPr/>
        <a:lstStyle/>
        <a:p>
          <a:endParaRPr lang="en-GB"/>
        </a:p>
      </dgm:t>
    </dgm:pt>
    <dgm:pt modelId="{C59583A7-6B02-4799-845C-4027B53AAF75}">
      <dgm:prSet phldrT="[Text]"/>
      <dgm:spPr/>
      <dgm:t>
        <a:bodyPr/>
        <a:lstStyle/>
        <a:p>
          <a:r>
            <a:rPr lang="en-GB"/>
            <a:t>TMĐT trung gian</a:t>
          </a:r>
        </a:p>
      </dgm:t>
    </dgm:pt>
    <dgm:pt modelId="{E50063C1-40FA-49D2-8DE4-90D79821E450}" type="parTrans" cxnId="{B18F7060-24B0-4B2E-AC88-27C51F3BFF8C}">
      <dgm:prSet/>
      <dgm:spPr/>
      <dgm:t>
        <a:bodyPr/>
        <a:lstStyle/>
        <a:p>
          <a:endParaRPr lang="en-GB"/>
        </a:p>
      </dgm:t>
    </dgm:pt>
    <dgm:pt modelId="{32ABE080-78D9-4749-B54E-3747735A496D}" type="sibTrans" cxnId="{B18F7060-24B0-4B2E-AC88-27C51F3BFF8C}">
      <dgm:prSet/>
      <dgm:spPr/>
      <dgm:t>
        <a:bodyPr/>
        <a:lstStyle/>
        <a:p>
          <a:endParaRPr lang="en-GB"/>
        </a:p>
      </dgm:t>
    </dgm:pt>
    <dgm:pt modelId="{2E25A9D7-A6C2-4FD6-A3A9-F14845F33FA9}">
      <dgm:prSet phldrT="[Text]"/>
      <dgm:spPr/>
      <dgm:t>
        <a:bodyPr/>
        <a:lstStyle/>
        <a:p>
          <a:r>
            <a:rPr lang="en-GB"/>
            <a:t>Mạng xã hội hoạt động TMĐT</a:t>
          </a:r>
        </a:p>
      </dgm:t>
    </dgm:pt>
    <dgm:pt modelId="{71272B80-664F-49A7-9298-20A1E313E84E}" type="parTrans" cxnId="{6A1E4334-FFD8-4F72-857F-8C9633E4B98C}">
      <dgm:prSet/>
      <dgm:spPr/>
      <dgm:t>
        <a:bodyPr/>
        <a:lstStyle/>
        <a:p>
          <a:endParaRPr lang="en-GB"/>
        </a:p>
      </dgm:t>
    </dgm:pt>
    <dgm:pt modelId="{4EB202C5-9EF5-4B03-8F44-BF6CE2E9EE6C}" type="sibTrans" cxnId="{6A1E4334-FFD8-4F72-857F-8C9633E4B98C}">
      <dgm:prSet/>
      <dgm:spPr/>
      <dgm:t>
        <a:bodyPr/>
        <a:lstStyle/>
        <a:p>
          <a:endParaRPr lang="en-GB"/>
        </a:p>
      </dgm:t>
    </dgm:pt>
    <dgm:pt modelId="{CC10A991-F653-44EA-9DF9-24751A276599}">
      <dgm:prSet phldrT="[Text]"/>
      <dgm:spPr/>
      <dgm:t>
        <a:bodyPr/>
        <a:lstStyle/>
        <a:p>
          <a:r>
            <a:rPr lang="en-GB"/>
            <a:t>TMĐT tích hợp</a:t>
          </a:r>
        </a:p>
      </dgm:t>
    </dgm:pt>
    <dgm:pt modelId="{AD090188-0268-4C4F-81F8-8925E7FB935B}" type="parTrans" cxnId="{BE8357EF-53E4-4A52-B12F-5BE8F5137AB1}">
      <dgm:prSet/>
      <dgm:spPr/>
      <dgm:t>
        <a:bodyPr/>
        <a:lstStyle/>
        <a:p>
          <a:endParaRPr lang="en-GB"/>
        </a:p>
      </dgm:t>
    </dgm:pt>
    <dgm:pt modelId="{FF98FEF9-B4B5-4C64-8EDF-FB46CA22CF63}" type="sibTrans" cxnId="{BE8357EF-53E4-4A52-B12F-5BE8F5137AB1}">
      <dgm:prSet/>
      <dgm:spPr/>
      <dgm:t>
        <a:bodyPr/>
        <a:lstStyle/>
        <a:p>
          <a:endParaRPr lang="en-GB"/>
        </a:p>
      </dgm:t>
    </dgm:pt>
    <dgm:pt modelId="{5292A3D6-3D12-464F-A228-B785F48D73C7}" type="pres">
      <dgm:prSet presAssocID="{A60EAF8F-54DA-42C4-8621-A7E74AF223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3E968F-D27E-45B2-8F93-64174B3554B3}" type="pres">
      <dgm:prSet presAssocID="{F8980CB8-AA82-4E46-AF5C-CC768F8A0D8C}" presName="singleCycle" presStyleCnt="0"/>
      <dgm:spPr/>
    </dgm:pt>
    <dgm:pt modelId="{DA423F85-A484-4B59-B581-CBDD7A17E0CC}" type="pres">
      <dgm:prSet presAssocID="{F8980CB8-AA82-4E46-AF5C-CC768F8A0D8C}" presName="singleCenter" presStyleLbl="node1" presStyleIdx="0" presStyleCnt="5" custScaleX="157905">
        <dgm:presLayoutVars>
          <dgm:chMax val="7"/>
          <dgm:chPref val="7"/>
        </dgm:presLayoutVars>
      </dgm:prSet>
      <dgm:spPr/>
    </dgm:pt>
    <dgm:pt modelId="{619540CF-BCC7-4259-900B-B55A64681E4F}" type="pres">
      <dgm:prSet presAssocID="{F038778D-6D61-4DE2-9202-73D1BD20E95E}" presName="Name56" presStyleLbl="parChTrans1D2" presStyleIdx="0" presStyleCnt="4"/>
      <dgm:spPr/>
    </dgm:pt>
    <dgm:pt modelId="{9866DCE2-19AD-44B6-9B5D-BEB86C1B7E25}" type="pres">
      <dgm:prSet presAssocID="{93439077-F6BC-4299-80A8-DDA0A66CBB8C}" presName="text0" presStyleLbl="node1" presStyleIdx="1" presStyleCnt="5" custScaleX="529722">
        <dgm:presLayoutVars>
          <dgm:bulletEnabled val="1"/>
        </dgm:presLayoutVars>
      </dgm:prSet>
      <dgm:spPr/>
    </dgm:pt>
    <dgm:pt modelId="{A237FF1A-9FEF-4CEB-B45D-D6250CD33D1F}" type="pres">
      <dgm:prSet presAssocID="{E50063C1-40FA-49D2-8DE4-90D79821E450}" presName="Name56" presStyleLbl="parChTrans1D2" presStyleIdx="1" presStyleCnt="4"/>
      <dgm:spPr/>
    </dgm:pt>
    <dgm:pt modelId="{998BFAF3-51BB-4D59-A494-5494DC385898}" type="pres">
      <dgm:prSet presAssocID="{C59583A7-6B02-4799-845C-4027B53AAF75}" presName="text0" presStyleLbl="node1" presStyleIdx="2" presStyleCnt="5" custScaleX="371101" custRadScaleRad="192971" custRadScaleInc="1333">
        <dgm:presLayoutVars>
          <dgm:bulletEnabled val="1"/>
        </dgm:presLayoutVars>
      </dgm:prSet>
      <dgm:spPr/>
    </dgm:pt>
    <dgm:pt modelId="{953F5CAB-27F7-42C4-B105-58A0D5A4BB24}" type="pres">
      <dgm:prSet presAssocID="{71272B80-664F-49A7-9298-20A1E313E84E}" presName="Name56" presStyleLbl="parChTrans1D2" presStyleIdx="2" presStyleCnt="4"/>
      <dgm:spPr/>
    </dgm:pt>
    <dgm:pt modelId="{7E0A0DBA-C209-4142-8C6A-80A0A22C50A0}" type="pres">
      <dgm:prSet presAssocID="{2E25A9D7-A6C2-4FD6-A3A9-F14845F33FA9}" presName="text0" presStyleLbl="node1" presStyleIdx="3" presStyleCnt="5" custScaleX="543108">
        <dgm:presLayoutVars>
          <dgm:bulletEnabled val="1"/>
        </dgm:presLayoutVars>
      </dgm:prSet>
      <dgm:spPr/>
    </dgm:pt>
    <dgm:pt modelId="{4C9016ED-6DFA-4D6B-9E3C-69D31B634C1D}" type="pres">
      <dgm:prSet presAssocID="{AD090188-0268-4C4F-81F8-8925E7FB935B}" presName="Name56" presStyleLbl="parChTrans1D2" presStyleIdx="3" presStyleCnt="4"/>
      <dgm:spPr/>
    </dgm:pt>
    <dgm:pt modelId="{24FFEF67-EAA2-4F39-9C24-A415B50EB7FA}" type="pres">
      <dgm:prSet presAssocID="{CC10A991-F653-44EA-9DF9-24751A276599}" presName="text0" presStyleLbl="node1" presStyleIdx="4" presStyleCnt="5" custScaleX="344862" custRadScaleRad="190270" custRadScaleInc="-902">
        <dgm:presLayoutVars>
          <dgm:bulletEnabled val="1"/>
        </dgm:presLayoutVars>
      </dgm:prSet>
      <dgm:spPr/>
    </dgm:pt>
  </dgm:ptLst>
  <dgm:cxnLst>
    <dgm:cxn modelId="{86011718-E287-4951-8C36-6C590D706455}" type="presOf" srcId="{71272B80-664F-49A7-9298-20A1E313E84E}" destId="{953F5CAB-27F7-42C4-B105-58A0D5A4BB24}" srcOrd="0" destOrd="0" presId="urn:microsoft.com/office/officeart/2008/layout/RadialCluster"/>
    <dgm:cxn modelId="{6A1E4334-FFD8-4F72-857F-8C9633E4B98C}" srcId="{F8980CB8-AA82-4E46-AF5C-CC768F8A0D8C}" destId="{2E25A9D7-A6C2-4FD6-A3A9-F14845F33FA9}" srcOrd="2" destOrd="0" parTransId="{71272B80-664F-49A7-9298-20A1E313E84E}" sibTransId="{4EB202C5-9EF5-4B03-8F44-BF6CE2E9EE6C}"/>
    <dgm:cxn modelId="{4EE34038-FF7B-4F1E-8716-181380CFDC9F}" type="presOf" srcId="{E50063C1-40FA-49D2-8DE4-90D79821E450}" destId="{A237FF1A-9FEF-4CEB-B45D-D6250CD33D1F}" srcOrd="0" destOrd="0" presId="urn:microsoft.com/office/officeart/2008/layout/RadialCluster"/>
    <dgm:cxn modelId="{F30D065D-5EA9-401A-9063-5A1DE7090988}" type="presOf" srcId="{CC10A991-F653-44EA-9DF9-24751A276599}" destId="{24FFEF67-EAA2-4F39-9C24-A415B50EB7FA}" srcOrd="0" destOrd="0" presId="urn:microsoft.com/office/officeart/2008/layout/RadialCluster"/>
    <dgm:cxn modelId="{B18F7060-24B0-4B2E-AC88-27C51F3BFF8C}" srcId="{F8980CB8-AA82-4E46-AF5C-CC768F8A0D8C}" destId="{C59583A7-6B02-4799-845C-4027B53AAF75}" srcOrd="1" destOrd="0" parTransId="{E50063C1-40FA-49D2-8DE4-90D79821E450}" sibTransId="{32ABE080-78D9-4749-B54E-3747735A496D}"/>
    <dgm:cxn modelId="{AFE4FB64-8914-4B80-A69C-5C2F0C08FF3D}" type="presOf" srcId="{C59583A7-6B02-4799-845C-4027B53AAF75}" destId="{998BFAF3-51BB-4D59-A494-5494DC385898}" srcOrd="0" destOrd="0" presId="urn:microsoft.com/office/officeart/2008/layout/RadialCluster"/>
    <dgm:cxn modelId="{D4D55045-7607-41DE-9EDC-5E8D5209709E}" srcId="{F8980CB8-AA82-4E46-AF5C-CC768F8A0D8C}" destId="{93439077-F6BC-4299-80A8-DDA0A66CBB8C}" srcOrd="0" destOrd="0" parTransId="{F038778D-6D61-4DE2-9202-73D1BD20E95E}" sibTransId="{B8F5F665-5D3E-4969-BC10-168DB5B275A1}"/>
    <dgm:cxn modelId="{370A8F6F-1B45-4255-9E32-B13F5BC52F5F}" type="presOf" srcId="{A60EAF8F-54DA-42C4-8621-A7E74AF22300}" destId="{5292A3D6-3D12-464F-A228-B785F48D73C7}" srcOrd="0" destOrd="0" presId="urn:microsoft.com/office/officeart/2008/layout/RadialCluster"/>
    <dgm:cxn modelId="{7AD75E78-1F49-40D8-992F-F10B29820147}" type="presOf" srcId="{AD090188-0268-4C4F-81F8-8925E7FB935B}" destId="{4C9016ED-6DFA-4D6B-9E3C-69D31B634C1D}" srcOrd="0" destOrd="0" presId="urn:microsoft.com/office/officeart/2008/layout/RadialCluster"/>
    <dgm:cxn modelId="{BE10758D-CEBF-4BB2-88D0-99098D36CC40}" srcId="{A60EAF8F-54DA-42C4-8621-A7E74AF22300}" destId="{F8980CB8-AA82-4E46-AF5C-CC768F8A0D8C}" srcOrd="0" destOrd="0" parTransId="{1189A389-73F8-4509-8F18-6FEE996FE3F7}" sibTransId="{9CD840D1-E212-4C6A-BC8C-B180CD45EE6B}"/>
    <dgm:cxn modelId="{B000E39F-2C08-452D-9FB5-CA3937D52FBC}" type="presOf" srcId="{93439077-F6BC-4299-80A8-DDA0A66CBB8C}" destId="{9866DCE2-19AD-44B6-9B5D-BEB86C1B7E25}" srcOrd="0" destOrd="0" presId="urn:microsoft.com/office/officeart/2008/layout/RadialCluster"/>
    <dgm:cxn modelId="{0010E49F-2529-44B5-AACA-AD1D34244A6D}" type="presOf" srcId="{2E25A9D7-A6C2-4FD6-A3A9-F14845F33FA9}" destId="{7E0A0DBA-C209-4142-8C6A-80A0A22C50A0}" srcOrd="0" destOrd="0" presId="urn:microsoft.com/office/officeart/2008/layout/RadialCluster"/>
    <dgm:cxn modelId="{093067D3-2A6A-4C82-9675-902AC19E2D8A}" type="presOf" srcId="{F038778D-6D61-4DE2-9202-73D1BD20E95E}" destId="{619540CF-BCC7-4259-900B-B55A64681E4F}" srcOrd="0" destOrd="0" presId="urn:microsoft.com/office/officeart/2008/layout/RadialCluster"/>
    <dgm:cxn modelId="{FA479BE7-1AC6-467E-B29C-936853A2667E}" type="presOf" srcId="{F8980CB8-AA82-4E46-AF5C-CC768F8A0D8C}" destId="{DA423F85-A484-4B59-B581-CBDD7A17E0CC}" srcOrd="0" destOrd="0" presId="urn:microsoft.com/office/officeart/2008/layout/RadialCluster"/>
    <dgm:cxn modelId="{BE8357EF-53E4-4A52-B12F-5BE8F5137AB1}" srcId="{F8980CB8-AA82-4E46-AF5C-CC768F8A0D8C}" destId="{CC10A991-F653-44EA-9DF9-24751A276599}" srcOrd="3" destOrd="0" parTransId="{AD090188-0268-4C4F-81F8-8925E7FB935B}" sibTransId="{FF98FEF9-B4B5-4C64-8EDF-FB46CA22CF63}"/>
    <dgm:cxn modelId="{2CB9A66A-D467-4E9C-B174-7B06AC26A4DD}" type="presParOf" srcId="{5292A3D6-3D12-464F-A228-B785F48D73C7}" destId="{DA3E968F-D27E-45B2-8F93-64174B3554B3}" srcOrd="0" destOrd="0" presId="urn:microsoft.com/office/officeart/2008/layout/RadialCluster"/>
    <dgm:cxn modelId="{BA32551C-38FC-40F4-9F0A-0863BA6D0BC3}" type="presParOf" srcId="{DA3E968F-D27E-45B2-8F93-64174B3554B3}" destId="{DA423F85-A484-4B59-B581-CBDD7A17E0CC}" srcOrd="0" destOrd="0" presId="urn:microsoft.com/office/officeart/2008/layout/RadialCluster"/>
    <dgm:cxn modelId="{8359C762-2BA0-4841-9E37-81861D1DEA81}" type="presParOf" srcId="{DA3E968F-D27E-45B2-8F93-64174B3554B3}" destId="{619540CF-BCC7-4259-900B-B55A64681E4F}" srcOrd="1" destOrd="0" presId="urn:microsoft.com/office/officeart/2008/layout/RadialCluster"/>
    <dgm:cxn modelId="{E82E8A03-0F01-46C0-8E59-42C2C4E1DA1A}" type="presParOf" srcId="{DA3E968F-D27E-45B2-8F93-64174B3554B3}" destId="{9866DCE2-19AD-44B6-9B5D-BEB86C1B7E25}" srcOrd="2" destOrd="0" presId="urn:microsoft.com/office/officeart/2008/layout/RadialCluster"/>
    <dgm:cxn modelId="{11D521C6-B5F7-498F-9D39-56DDC5DD679B}" type="presParOf" srcId="{DA3E968F-D27E-45B2-8F93-64174B3554B3}" destId="{A237FF1A-9FEF-4CEB-B45D-D6250CD33D1F}" srcOrd="3" destOrd="0" presId="urn:microsoft.com/office/officeart/2008/layout/RadialCluster"/>
    <dgm:cxn modelId="{E10EF97A-C688-45B4-B4B9-81D639E0CBAB}" type="presParOf" srcId="{DA3E968F-D27E-45B2-8F93-64174B3554B3}" destId="{998BFAF3-51BB-4D59-A494-5494DC385898}" srcOrd="4" destOrd="0" presId="urn:microsoft.com/office/officeart/2008/layout/RadialCluster"/>
    <dgm:cxn modelId="{DA98F10D-17C5-43F6-8853-5CD00A45EA06}" type="presParOf" srcId="{DA3E968F-D27E-45B2-8F93-64174B3554B3}" destId="{953F5CAB-27F7-42C4-B105-58A0D5A4BB24}" srcOrd="5" destOrd="0" presId="urn:microsoft.com/office/officeart/2008/layout/RadialCluster"/>
    <dgm:cxn modelId="{2B841526-97E8-4850-965C-0909B4917024}" type="presParOf" srcId="{DA3E968F-D27E-45B2-8F93-64174B3554B3}" destId="{7E0A0DBA-C209-4142-8C6A-80A0A22C50A0}" srcOrd="6" destOrd="0" presId="urn:microsoft.com/office/officeart/2008/layout/RadialCluster"/>
    <dgm:cxn modelId="{A25AF84C-5ED2-48C1-A408-E8953FF9C073}" type="presParOf" srcId="{DA3E968F-D27E-45B2-8F93-64174B3554B3}" destId="{4C9016ED-6DFA-4D6B-9E3C-69D31B634C1D}" srcOrd="7" destOrd="0" presId="urn:microsoft.com/office/officeart/2008/layout/RadialCluster"/>
    <dgm:cxn modelId="{204BCC85-0F31-4502-9965-F632EA4F9D45}" type="presParOf" srcId="{DA3E968F-D27E-45B2-8F93-64174B3554B3}" destId="{24FFEF67-EAA2-4F39-9C24-A415B50EB7F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3200">
              <a:solidFill>
                <a:schemeClr val="tx1"/>
              </a:solidFill>
            </a:rPr>
            <a:t>Chủ quản mạng xã hội hoạt động TMĐT tích hợp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2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2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rgbClr val="FFFF00"/>
              </a:solidFill>
            </a:rPr>
            <a:t>Thêm các nghĩa vụ sau: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2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200">
            <a:solidFill>
              <a:schemeClr val="tx1"/>
            </a:solidFill>
          </a:endParaRPr>
        </a:p>
      </dgm:t>
    </dgm:pt>
    <dgm:pt modelId="{1A18F321-27B5-42B4-BBE6-A46CE47E68E3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Có cơ chế cho phép người dùng thể hiện sự đồng ý trước mỗi lần truy cập nền tảng được tích hợp</a:t>
          </a:r>
        </a:p>
      </dgm:t>
    </dgm:pt>
    <dgm:pt modelId="{F91A9EAE-D603-4F39-A1D5-80929B313F3C}" type="parTrans" cxnId="{F68FAB79-72ED-4FB1-BD5C-CD18E118CB6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0579E5E-B87F-4BFC-ABBB-D2C5DC44BB8B}" type="sibTrans" cxnId="{F68FAB79-72ED-4FB1-BD5C-CD18E118CB6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3" custScaleX="107446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3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2"/>
      <dgm:spPr/>
    </dgm:pt>
    <dgm:pt modelId="{E62E39C8-544D-4231-911D-660846D529BD}" type="pres">
      <dgm:prSet presAssocID="{54280876-98A5-44FF-BB4E-BE51F5BF478B}" presName="vertSpace2b" presStyleCnt="0"/>
      <dgm:spPr/>
    </dgm:pt>
    <dgm:pt modelId="{C22B72BC-55D2-498D-8816-D51B797188C1}" type="pres">
      <dgm:prSet presAssocID="{1A18F321-27B5-42B4-BBE6-A46CE47E68E3}" presName="horz2" presStyleCnt="0"/>
      <dgm:spPr/>
    </dgm:pt>
    <dgm:pt modelId="{F450DFB4-3337-4A82-9FC8-040BB9F0109C}" type="pres">
      <dgm:prSet presAssocID="{1A18F321-27B5-42B4-BBE6-A46CE47E68E3}" presName="horzSpace2" presStyleCnt="0"/>
      <dgm:spPr/>
    </dgm:pt>
    <dgm:pt modelId="{2484EBAE-40E3-4CF9-AA60-AD207EA556DA}" type="pres">
      <dgm:prSet presAssocID="{1A18F321-27B5-42B4-BBE6-A46CE47E68E3}" presName="tx2" presStyleLbl="revTx" presStyleIdx="2" presStyleCnt="3"/>
      <dgm:spPr/>
    </dgm:pt>
    <dgm:pt modelId="{A8D5F26E-7513-4348-A948-5891595806AA}" type="pres">
      <dgm:prSet presAssocID="{1A18F321-27B5-42B4-BBE6-A46CE47E68E3}" presName="vert2" presStyleCnt="0"/>
      <dgm:spPr/>
    </dgm:pt>
    <dgm:pt modelId="{5AC5207D-4C04-4A78-972D-2E4AF4F0696F}" type="pres">
      <dgm:prSet presAssocID="{1A18F321-27B5-42B4-BBE6-A46CE47E68E3}" presName="thinLine2b" presStyleLbl="callout" presStyleIdx="1" presStyleCnt="2"/>
      <dgm:spPr/>
    </dgm:pt>
    <dgm:pt modelId="{8077BA0D-BE90-4E07-B100-02327A1248BB}" type="pres">
      <dgm:prSet presAssocID="{1A18F321-27B5-42B4-BBE6-A46CE47E68E3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4B3B3377-7AF9-43E3-8D47-D51D473DC6A6}" type="presOf" srcId="{1A18F321-27B5-42B4-BBE6-A46CE47E68E3}" destId="{2484EBAE-40E3-4CF9-AA60-AD207EA556DA}" srcOrd="0" destOrd="0" presId="urn:microsoft.com/office/officeart/2008/layout/LinedList"/>
    <dgm:cxn modelId="{F68FAB79-72ED-4FB1-BD5C-CD18E118CB6D}" srcId="{B7683AAE-CF95-4CA0-989C-EA27E5219AF8}" destId="{1A18F321-27B5-42B4-BBE6-A46CE47E68E3}" srcOrd="1" destOrd="0" parTransId="{F91A9EAE-D603-4F39-A1D5-80929B313F3C}" sibTransId="{70579E5E-B87F-4BFC-ABBB-D2C5DC44BB8B}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46C7B5A0-2670-4170-B85D-33A38232CA06}" type="presParOf" srcId="{86A14EB2-5D91-49D8-9F3F-9D061BAB0D8B}" destId="{C22B72BC-55D2-498D-8816-D51B797188C1}" srcOrd="4" destOrd="0" presId="urn:microsoft.com/office/officeart/2008/layout/LinedList"/>
    <dgm:cxn modelId="{99E65654-1036-479B-855C-B172D48E77FE}" type="presParOf" srcId="{C22B72BC-55D2-498D-8816-D51B797188C1}" destId="{F450DFB4-3337-4A82-9FC8-040BB9F0109C}" srcOrd="0" destOrd="0" presId="urn:microsoft.com/office/officeart/2008/layout/LinedList"/>
    <dgm:cxn modelId="{C03C2743-885C-4E06-A2CB-D0A51A397186}" type="presParOf" srcId="{C22B72BC-55D2-498D-8816-D51B797188C1}" destId="{2484EBAE-40E3-4CF9-AA60-AD207EA556DA}" srcOrd="1" destOrd="0" presId="urn:microsoft.com/office/officeart/2008/layout/LinedList"/>
    <dgm:cxn modelId="{E5A16B7C-E106-4F9B-9486-EF6D69097227}" type="presParOf" srcId="{C22B72BC-55D2-498D-8816-D51B797188C1}" destId="{A8D5F26E-7513-4348-A948-5891595806AA}" srcOrd="2" destOrd="0" presId="urn:microsoft.com/office/officeart/2008/layout/LinedList"/>
    <dgm:cxn modelId="{588FC171-F500-4975-AA4B-AA910924C371}" type="presParOf" srcId="{86A14EB2-5D91-49D8-9F3F-9D061BAB0D8B}" destId="{5AC5207D-4C04-4A78-972D-2E4AF4F0696F}" srcOrd="5" destOrd="0" presId="urn:microsoft.com/office/officeart/2008/layout/LinedList"/>
    <dgm:cxn modelId="{07DFD5F0-AC7E-4E18-9BD3-1415D65120AD}" type="presParOf" srcId="{86A14EB2-5D91-49D8-9F3F-9D061BAB0D8B}" destId="{8077BA0D-BE90-4E07-B100-02327A1248B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Người bán hàng trên TMĐT </a:t>
          </a:r>
          <a:r>
            <a:rPr lang="en-GB" sz="2800">
              <a:solidFill>
                <a:srgbClr val="FFFF00"/>
              </a:solidFill>
            </a:rPr>
            <a:t>không</a:t>
          </a:r>
          <a:r>
            <a:rPr lang="en-GB" sz="2800">
              <a:solidFill>
                <a:schemeClr val="tx1"/>
              </a:solidFill>
            </a:rPr>
            <a:t> có chức năng đặt hàng trực tuyến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600">
              <a:solidFill>
                <a:schemeClr val="tx1"/>
              </a:solidFill>
            </a:rPr>
            <a:t>Cung cấp thông tin để chủ quản xác thực danh tính 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1A18F321-27B5-42B4-BBE6-A46CE47E68E3}">
      <dgm:prSet phldrT="[Text]" custT="1"/>
      <dgm:spPr/>
      <dgm:t>
        <a:bodyPr/>
        <a:lstStyle/>
        <a:p>
          <a:r>
            <a:rPr lang="en-GB" sz="2600">
              <a:solidFill>
                <a:schemeClr val="tx1"/>
              </a:solidFill>
            </a:rPr>
            <a:t>Thông tin về cơ sở kinh doanh = tổ chức, cá nhân</a:t>
          </a:r>
        </a:p>
      </dgm:t>
    </dgm:pt>
    <dgm:pt modelId="{F91A9EAE-D603-4F39-A1D5-80929B313F3C}" type="parTrans" cxnId="{F68FAB79-72ED-4FB1-BD5C-CD18E118CB6D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70579E5E-B87F-4BFC-ABBB-D2C5DC44BB8B}" type="sibTrans" cxnId="{F68FAB79-72ED-4FB1-BD5C-CD18E118CB6D}">
      <dgm:prSet/>
      <dgm:spPr/>
      <dgm:t>
        <a:bodyPr/>
        <a:lstStyle/>
        <a:p>
          <a:endParaRPr lang="en-GB" sz="1600">
            <a:solidFill>
              <a:schemeClr val="tx1"/>
            </a:solidFill>
          </a:endParaRPr>
        </a:p>
      </dgm:t>
    </dgm:pt>
    <dgm:pt modelId="{5A4EE7BF-3F4C-42F4-92FE-5A92373801C5}">
      <dgm:prSet phldrT="[Text]" custT="1"/>
      <dgm:spPr/>
      <dgm:t>
        <a:bodyPr/>
        <a:lstStyle/>
        <a:p>
          <a:r>
            <a:rPr lang="en-GB" sz="2600">
              <a:solidFill>
                <a:schemeClr val="tx1"/>
              </a:solidFill>
            </a:rPr>
            <a:t>Công khai thông tin về chất lượng hàng hóa, dịch vụ, thông tin bắt buộc trên nhãn</a:t>
          </a:r>
        </a:p>
      </dgm:t>
    </dgm:pt>
    <dgm:pt modelId="{07133E6E-573C-48F9-9444-7E8A3036355F}" type="parTrans" cxnId="{995697D9-049A-4EFF-BEC2-FB366179D077}">
      <dgm:prSet/>
      <dgm:spPr/>
      <dgm:t>
        <a:bodyPr/>
        <a:lstStyle/>
        <a:p>
          <a:endParaRPr lang="en-GB" sz="1600"/>
        </a:p>
      </dgm:t>
    </dgm:pt>
    <dgm:pt modelId="{389687D3-7ACF-44CE-A2C5-1BACB8A014A0}" type="sibTrans" cxnId="{995697D9-049A-4EFF-BEC2-FB366179D077}">
      <dgm:prSet/>
      <dgm:spPr/>
      <dgm:t>
        <a:bodyPr/>
        <a:lstStyle/>
        <a:p>
          <a:endParaRPr lang="en-GB" sz="1600"/>
        </a:p>
      </dgm:t>
    </dgm:pt>
    <dgm:pt modelId="{41FEA793-4AF0-465F-9270-67B05F4BA80F}">
      <dgm:prSet phldrT="[Text]" custT="1"/>
      <dgm:spPr/>
      <dgm:t>
        <a:bodyPr/>
        <a:lstStyle/>
        <a:p>
          <a:r>
            <a:rPr lang="en-GB" sz="2600">
              <a:solidFill>
                <a:schemeClr val="tx1"/>
              </a:solidFill>
            </a:rPr>
            <a:t>Cung cấp thông tin theo yêu cầu cơ quan có thẩm quyền</a:t>
          </a:r>
        </a:p>
      </dgm:t>
    </dgm:pt>
    <dgm:pt modelId="{AC667F7F-FC62-440A-92A0-AE9ACE8CAF97}" type="parTrans" cxnId="{E571D24A-9321-436C-A4BA-8F84616C9BD6}">
      <dgm:prSet/>
      <dgm:spPr/>
      <dgm:t>
        <a:bodyPr/>
        <a:lstStyle/>
        <a:p>
          <a:endParaRPr lang="en-GB" sz="1600"/>
        </a:p>
      </dgm:t>
    </dgm:pt>
    <dgm:pt modelId="{DEE1986A-A01F-4465-8000-630C9C4239E2}" type="sibTrans" cxnId="{E571D24A-9321-436C-A4BA-8F84616C9BD6}">
      <dgm:prSet/>
      <dgm:spPr/>
      <dgm:t>
        <a:bodyPr/>
        <a:lstStyle/>
        <a:p>
          <a:endParaRPr lang="en-GB" sz="16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 custScaleX="141556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/>
      <dgm:spPr/>
    </dgm:pt>
    <dgm:pt modelId="{E62E39C8-544D-4231-911D-660846D529BD}" type="pres">
      <dgm:prSet presAssocID="{54280876-98A5-44FF-BB4E-BE51F5BF478B}" presName="vertSpace2b" presStyleCnt="0"/>
      <dgm:spPr/>
    </dgm:pt>
    <dgm:pt modelId="{C22B72BC-55D2-498D-8816-D51B797188C1}" type="pres">
      <dgm:prSet presAssocID="{1A18F321-27B5-42B4-BBE6-A46CE47E68E3}" presName="horz2" presStyleCnt="0"/>
      <dgm:spPr/>
    </dgm:pt>
    <dgm:pt modelId="{F450DFB4-3337-4A82-9FC8-040BB9F0109C}" type="pres">
      <dgm:prSet presAssocID="{1A18F321-27B5-42B4-BBE6-A46CE47E68E3}" presName="horzSpace2" presStyleCnt="0"/>
      <dgm:spPr/>
    </dgm:pt>
    <dgm:pt modelId="{2484EBAE-40E3-4CF9-AA60-AD207EA556DA}" type="pres">
      <dgm:prSet presAssocID="{1A18F321-27B5-42B4-BBE6-A46CE47E68E3}" presName="tx2" presStyleLbl="revTx" presStyleIdx="2" presStyleCnt="5"/>
      <dgm:spPr/>
    </dgm:pt>
    <dgm:pt modelId="{A8D5F26E-7513-4348-A948-5891595806AA}" type="pres">
      <dgm:prSet presAssocID="{1A18F321-27B5-42B4-BBE6-A46CE47E68E3}" presName="vert2" presStyleCnt="0"/>
      <dgm:spPr/>
    </dgm:pt>
    <dgm:pt modelId="{5AC5207D-4C04-4A78-972D-2E4AF4F0696F}" type="pres">
      <dgm:prSet presAssocID="{1A18F321-27B5-42B4-BBE6-A46CE47E68E3}" presName="thinLine2b" presStyleLbl="callout" presStyleIdx="1" presStyleCnt="4"/>
      <dgm:spPr/>
    </dgm:pt>
    <dgm:pt modelId="{8077BA0D-BE90-4E07-B100-02327A1248BB}" type="pres">
      <dgm:prSet presAssocID="{1A18F321-27B5-42B4-BBE6-A46CE47E68E3}" presName="vertSpace2b" presStyleCnt="0"/>
      <dgm:spPr/>
    </dgm:pt>
    <dgm:pt modelId="{B147511E-E2BC-4AA4-AEB2-AB158DD62D51}" type="pres">
      <dgm:prSet presAssocID="{5A4EE7BF-3F4C-42F4-92FE-5A92373801C5}" presName="horz2" presStyleCnt="0"/>
      <dgm:spPr/>
    </dgm:pt>
    <dgm:pt modelId="{4338BA68-6ED1-4392-BABC-5DE3F7F1D6C7}" type="pres">
      <dgm:prSet presAssocID="{5A4EE7BF-3F4C-42F4-92FE-5A92373801C5}" presName="horzSpace2" presStyleCnt="0"/>
      <dgm:spPr/>
    </dgm:pt>
    <dgm:pt modelId="{6ABD75EC-0664-4342-820A-C9908B47BDED}" type="pres">
      <dgm:prSet presAssocID="{5A4EE7BF-3F4C-42F4-92FE-5A92373801C5}" presName="tx2" presStyleLbl="revTx" presStyleIdx="3" presStyleCnt="5"/>
      <dgm:spPr/>
    </dgm:pt>
    <dgm:pt modelId="{D7FE3375-0EA8-475B-A44C-8DEADEF783A0}" type="pres">
      <dgm:prSet presAssocID="{5A4EE7BF-3F4C-42F4-92FE-5A92373801C5}" presName="vert2" presStyleCnt="0"/>
      <dgm:spPr/>
    </dgm:pt>
    <dgm:pt modelId="{FB9D2566-0F49-4E82-BC48-4391C2EDA86F}" type="pres">
      <dgm:prSet presAssocID="{5A4EE7BF-3F4C-42F4-92FE-5A92373801C5}" presName="thinLine2b" presStyleLbl="callout" presStyleIdx="2" presStyleCnt="4"/>
      <dgm:spPr/>
    </dgm:pt>
    <dgm:pt modelId="{FEDA147D-9A3C-4D03-8962-B8873D2EB2DB}" type="pres">
      <dgm:prSet presAssocID="{5A4EE7BF-3F4C-42F4-92FE-5A92373801C5}" presName="vertSpace2b" presStyleCnt="0"/>
      <dgm:spPr/>
    </dgm:pt>
    <dgm:pt modelId="{CC98B4A5-B2F3-43D5-9B8E-E546CF39E1D5}" type="pres">
      <dgm:prSet presAssocID="{41FEA793-4AF0-465F-9270-67B05F4BA80F}" presName="horz2" presStyleCnt="0"/>
      <dgm:spPr/>
    </dgm:pt>
    <dgm:pt modelId="{D4E94ABA-4F13-4F09-B2CB-62133EB92223}" type="pres">
      <dgm:prSet presAssocID="{41FEA793-4AF0-465F-9270-67B05F4BA80F}" presName="horzSpace2" presStyleCnt="0"/>
      <dgm:spPr/>
    </dgm:pt>
    <dgm:pt modelId="{FABB8E0E-1A64-4C8D-9D6B-32306162505B}" type="pres">
      <dgm:prSet presAssocID="{41FEA793-4AF0-465F-9270-67B05F4BA80F}" presName="tx2" presStyleLbl="revTx" presStyleIdx="4" presStyleCnt="5"/>
      <dgm:spPr/>
    </dgm:pt>
    <dgm:pt modelId="{530A9596-FC1E-4E0F-A89F-21771BC7A198}" type="pres">
      <dgm:prSet presAssocID="{41FEA793-4AF0-465F-9270-67B05F4BA80F}" presName="vert2" presStyleCnt="0"/>
      <dgm:spPr/>
    </dgm:pt>
    <dgm:pt modelId="{A0636823-CC02-42FC-8E13-B81B62168F76}" type="pres">
      <dgm:prSet presAssocID="{41FEA793-4AF0-465F-9270-67B05F4BA80F}" presName="thinLine2b" presStyleLbl="callout" presStyleIdx="3" presStyleCnt="4"/>
      <dgm:spPr/>
    </dgm:pt>
    <dgm:pt modelId="{B352D519-DA45-4CE3-B351-154B621DC96D}" type="pres">
      <dgm:prSet presAssocID="{41FEA793-4AF0-465F-9270-67B05F4BA80F}" presName="vertSpace2b" presStyleCnt="0"/>
      <dgm:spPr/>
    </dgm:pt>
  </dgm:ptLst>
  <dgm:cxnLst>
    <dgm:cxn modelId="{137E9436-3E23-491B-BE60-3FE0E64628C6}" type="presOf" srcId="{41FEA793-4AF0-465F-9270-67B05F4BA80F}" destId="{FABB8E0E-1A64-4C8D-9D6B-32306162505B}" srcOrd="0" destOrd="0" presId="urn:microsoft.com/office/officeart/2008/layout/LinedList"/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E571D24A-9321-436C-A4BA-8F84616C9BD6}" srcId="{B7683AAE-CF95-4CA0-989C-EA27E5219AF8}" destId="{41FEA793-4AF0-465F-9270-67B05F4BA80F}" srcOrd="3" destOrd="0" parTransId="{AC667F7F-FC62-440A-92A0-AE9ACE8CAF97}" sibTransId="{DEE1986A-A01F-4465-8000-630C9C4239E2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4B3B3377-7AF9-43E3-8D47-D51D473DC6A6}" type="presOf" srcId="{1A18F321-27B5-42B4-BBE6-A46CE47E68E3}" destId="{2484EBAE-40E3-4CF9-AA60-AD207EA556DA}" srcOrd="0" destOrd="0" presId="urn:microsoft.com/office/officeart/2008/layout/LinedList"/>
    <dgm:cxn modelId="{F68FAB79-72ED-4FB1-BD5C-CD18E118CB6D}" srcId="{B7683AAE-CF95-4CA0-989C-EA27E5219AF8}" destId="{1A18F321-27B5-42B4-BBE6-A46CE47E68E3}" srcOrd="1" destOrd="0" parTransId="{F91A9EAE-D603-4F39-A1D5-80929B313F3C}" sibTransId="{70579E5E-B87F-4BFC-ABBB-D2C5DC44BB8B}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B4C9D595-88EB-4E65-AAD1-F9EB915EDAFD}" type="presOf" srcId="{5A4EE7BF-3F4C-42F4-92FE-5A92373801C5}" destId="{6ABD75EC-0664-4342-820A-C9908B47BDED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995697D9-049A-4EFF-BEC2-FB366179D077}" srcId="{B7683AAE-CF95-4CA0-989C-EA27E5219AF8}" destId="{5A4EE7BF-3F4C-42F4-92FE-5A92373801C5}" srcOrd="2" destOrd="0" parTransId="{07133E6E-573C-48F9-9444-7E8A3036355F}" sibTransId="{389687D3-7ACF-44CE-A2C5-1BACB8A014A0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46C7B5A0-2670-4170-B85D-33A38232CA06}" type="presParOf" srcId="{86A14EB2-5D91-49D8-9F3F-9D061BAB0D8B}" destId="{C22B72BC-55D2-498D-8816-D51B797188C1}" srcOrd="4" destOrd="0" presId="urn:microsoft.com/office/officeart/2008/layout/LinedList"/>
    <dgm:cxn modelId="{99E65654-1036-479B-855C-B172D48E77FE}" type="presParOf" srcId="{C22B72BC-55D2-498D-8816-D51B797188C1}" destId="{F450DFB4-3337-4A82-9FC8-040BB9F0109C}" srcOrd="0" destOrd="0" presId="urn:microsoft.com/office/officeart/2008/layout/LinedList"/>
    <dgm:cxn modelId="{C03C2743-885C-4E06-A2CB-D0A51A397186}" type="presParOf" srcId="{C22B72BC-55D2-498D-8816-D51B797188C1}" destId="{2484EBAE-40E3-4CF9-AA60-AD207EA556DA}" srcOrd="1" destOrd="0" presId="urn:microsoft.com/office/officeart/2008/layout/LinedList"/>
    <dgm:cxn modelId="{E5A16B7C-E106-4F9B-9486-EF6D69097227}" type="presParOf" srcId="{C22B72BC-55D2-498D-8816-D51B797188C1}" destId="{A8D5F26E-7513-4348-A948-5891595806AA}" srcOrd="2" destOrd="0" presId="urn:microsoft.com/office/officeart/2008/layout/LinedList"/>
    <dgm:cxn modelId="{588FC171-F500-4975-AA4B-AA910924C371}" type="presParOf" srcId="{86A14EB2-5D91-49D8-9F3F-9D061BAB0D8B}" destId="{5AC5207D-4C04-4A78-972D-2E4AF4F0696F}" srcOrd="5" destOrd="0" presId="urn:microsoft.com/office/officeart/2008/layout/LinedList"/>
    <dgm:cxn modelId="{07DFD5F0-AC7E-4E18-9BD3-1415D65120AD}" type="presParOf" srcId="{86A14EB2-5D91-49D8-9F3F-9D061BAB0D8B}" destId="{8077BA0D-BE90-4E07-B100-02327A1248BB}" srcOrd="6" destOrd="0" presId="urn:microsoft.com/office/officeart/2008/layout/LinedList"/>
    <dgm:cxn modelId="{E2D15BF5-52FE-4FFA-85A2-E9FE72943BE3}" type="presParOf" srcId="{86A14EB2-5D91-49D8-9F3F-9D061BAB0D8B}" destId="{B147511E-E2BC-4AA4-AEB2-AB158DD62D51}" srcOrd="7" destOrd="0" presId="urn:microsoft.com/office/officeart/2008/layout/LinedList"/>
    <dgm:cxn modelId="{0AEEF0B3-F3DF-4E1B-897B-01D31E162192}" type="presParOf" srcId="{B147511E-E2BC-4AA4-AEB2-AB158DD62D51}" destId="{4338BA68-6ED1-4392-BABC-5DE3F7F1D6C7}" srcOrd="0" destOrd="0" presId="urn:microsoft.com/office/officeart/2008/layout/LinedList"/>
    <dgm:cxn modelId="{C61E9FDE-91B9-490B-BFB1-98BAF56E6498}" type="presParOf" srcId="{B147511E-E2BC-4AA4-AEB2-AB158DD62D51}" destId="{6ABD75EC-0664-4342-820A-C9908B47BDED}" srcOrd="1" destOrd="0" presId="urn:microsoft.com/office/officeart/2008/layout/LinedList"/>
    <dgm:cxn modelId="{DB208188-A42F-4CB5-BAB6-E674643B2811}" type="presParOf" srcId="{B147511E-E2BC-4AA4-AEB2-AB158DD62D51}" destId="{D7FE3375-0EA8-475B-A44C-8DEADEF783A0}" srcOrd="2" destOrd="0" presId="urn:microsoft.com/office/officeart/2008/layout/LinedList"/>
    <dgm:cxn modelId="{6C62DC48-89FD-4315-B95A-8FAF6BFE82C1}" type="presParOf" srcId="{86A14EB2-5D91-49D8-9F3F-9D061BAB0D8B}" destId="{FB9D2566-0F49-4E82-BC48-4391C2EDA86F}" srcOrd="8" destOrd="0" presId="urn:microsoft.com/office/officeart/2008/layout/LinedList"/>
    <dgm:cxn modelId="{AA684EEE-5F34-4F05-947C-441F51ED694C}" type="presParOf" srcId="{86A14EB2-5D91-49D8-9F3F-9D061BAB0D8B}" destId="{FEDA147D-9A3C-4D03-8962-B8873D2EB2DB}" srcOrd="9" destOrd="0" presId="urn:microsoft.com/office/officeart/2008/layout/LinedList"/>
    <dgm:cxn modelId="{843300DC-A140-49BB-B600-CE5C5AE73AC1}" type="presParOf" srcId="{86A14EB2-5D91-49D8-9F3F-9D061BAB0D8B}" destId="{CC98B4A5-B2F3-43D5-9B8E-E546CF39E1D5}" srcOrd="10" destOrd="0" presId="urn:microsoft.com/office/officeart/2008/layout/LinedList"/>
    <dgm:cxn modelId="{5B1CCDF7-1D29-45CD-B52D-6718B07562D2}" type="presParOf" srcId="{CC98B4A5-B2F3-43D5-9B8E-E546CF39E1D5}" destId="{D4E94ABA-4F13-4F09-B2CB-62133EB92223}" srcOrd="0" destOrd="0" presId="urn:microsoft.com/office/officeart/2008/layout/LinedList"/>
    <dgm:cxn modelId="{7162E611-C365-4EBD-91E9-62508F909478}" type="presParOf" srcId="{CC98B4A5-B2F3-43D5-9B8E-E546CF39E1D5}" destId="{FABB8E0E-1A64-4C8D-9D6B-32306162505B}" srcOrd="1" destOrd="0" presId="urn:microsoft.com/office/officeart/2008/layout/LinedList"/>
    <dgm:cxn modelId="{765855E7-0FA5-40D3-8ADB-E29649666B44}" type="presParOf" srcId="{CC98B4A5-B2F3-43D5-9B8E-E546CF39E1D5}" destId="{530A9596-FC1E-4E0F-A89F-21771BC7A198}" srcOrd="2" destOrd="0" presId="urn:microsoft.com/office/officeart/2008/layout/LinedList"/>
    <dgm:cxn modelId="{9D03EF39-7836-48BE-97A9-507F5149142D}" type="presParOf" srcId="{86A14EB2-5D91-49D8-9F3F-9D061BAB0D8B}" destId="{A0636823-CC02-42FC-8E13-B81B62168F76}" srcOrd="11" destOrd="0" presId="urn:microsoft.com/office/officeart/2008/layout/LinedList"/>
    <dgm:cxn modelId="{306CC981-92DB-4640-9BF3-0AA71748AB10}" type="presParOf" srcId="{86A14EB2-5D91-49D8-9F3F-9D061BAB0D8B}" destId="{B352D519-DA45-4CE3-B351-154B621DC96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3200">
              <a:solidFill>
                <a:schemeClr val="tx1"/>
              </a:solidFill>
            </a:rPr>
            <a:t>Người bán hàng trên TMĐT </a:t>
          </a:r>
          <a:r>
            <a:rPr lang="en-GB" sz="3200">
              <a:solidFill>
                <a:srgbClr val="FFFF00"/>
              </a:solidFill>
            </a:rPr>
            <a:t>có </a:t>
          </a:r>
          <a:r>
            <a:rPr lang="en-GB" sz="3200">
              <a:solidFill>
                <a:schemeClr val="tx1"/>
              </a:solidFill>
            </a:rPr>
            <a:t>chức năng đặt hàng trực tuyến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rgbClr val="FFFF00"/>
              </a:solidFill>
            </a:rPr>
            <a:t>Thêm các trách nhiệm sau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1A18F321-27B5-42B4-BBE6-A46CE47E68E3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Chỉ sử dụng tài khoản thanh toán của mình trên nền tảng TMĐT</a:t>
          </a:r>
        </a:p>
      </dgm:t>
    </dgm:pt>
    <dgm:pt modelId="{F91A9EAE-D603-4F39-A1D5-80929B313F3C}" type="parTrans" cxnId="{F68FAB79-72ED-4FB1-BD5C-CD18E118CB6D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70579E5E-B87F-4BFC-ABBB-D2C5DC44BB8B}" type="sibTrans" cxnId="{F68FAB79-72ED-4FB1-BD5C-CD18E118CB6D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5A4EE7BF-3F4C-42F4-92FE-5A92373801C5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Cung cấp đầy đủ giấy tờ về điều kiện đầu tư kinh doanh</a:t>
          </a:r>
        </a:p>
      </dgm:t>
    </dgm:pt>
    <dgm:pt modelId="{07133E6E-573C-48F9-9444-7E8A3036355F}" type="parTrans" cxnId="{995697D9-049A-4EFF-BEC2-FB366179D077}">
      <dgm:prSet/>
      <dgm:spPr/>
      <dgm:t>
        <a:bodyPr/>
        <a:lstStyle/>
        <a:p>
          <a:endParaRPr lang="en-GB" sz="1800"/>
        </a:p>
      </dgm:t>
    </dgm:pt>
    <dgm:pt modelId="{389687D3-7ACF-44CE-A2C5-1BACB8A014A0}" type="sibTrans" cxnId="{995697D9-049A-4EFF-BEC2-FB366179D077}">
      <dgm:prSet/>
      <dgm:spPr/>
      <dgm:t>
        <a:bodyPr/>
        <a:lstStyle/>
        <a:p>
          <a:endParaRPr lang="en-GB" sz="1800"/>
        </a:p>
      </dgm:t>
    </dgm:pt>
    <dgm:pt modelId="{41FEA793-4AF0-465F-9270-67B05F4BA80F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Hàng hóa có khuyết tật: cung cấp thông tin cho chủ quản nền tảng để công khai + thu hồi, xử lý hàng hóa</a:t>
          </a:r>
        </a:p>
      </dgm:t>
    </dgm:pt>
    <dgm:pt modelId="{AC667F7F-FC62-440A-92A0-AE9ACE8CAF97}" type="parTrans" cxnId="{E571D24A-9321-436C-A4BA-8F84616C9BD6}">
      <dgm:prSet/>
      <dgm:spPr/>
      <dgm:t>
        <a:bodyPr/>
        <a:lstStyle/>
        <a:p>
          <a:endParaRPr lang="en-GB" sz="1800"/>
        </a:p>
      </dgm:t>
    </dgm:pt>
    <dgm:pt modelId="{DEE1986A-A01F-4465-8000-630C9C4239E2}" type="sibTrans" cxnId="{E571D24A-9321-436C-A4BA-8F84616C9BD6}">
      <dgm:prSet/>
      <dgm:spPr/>
      <dgm:t>
        <a:bodyPr/>
        <a:lstStyle/>
        <a:p>
          <a:endParaRPr lang="en-GB" sz="18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 custScaleX="141556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 custLinFactY="-400000" custLinFactNeighborY="-417976"/>
      <dgm:spPr/>
    </dgm:pt>
    <dgm:pt modelId="{E62E39C8-544D-4231-911D-660846D529BD}" type="pres">
      <dgm:prSet presAssocID="{54280876-98A5-44FF-BB4E-BE51F5BF478B}" presName="vertSpace2b" presStyleCnt="0"/>
      <dgm:spPr/>
    </dgm:pt>
    <dgm:pt modelId="{C22B72BC-55D2-498D-8816-D51B797188C1}" type="pres">
      <dgm:prSet presAssocID="{1A18F321-27B5-42B4-BBE6-A46CE47E68E3}" presName="horz2" presStyleCnt="0"/>
      <dgm:spPr/>
    </dgm:pt>
    <dgm:pt modelId="{F450DFB4-3337-4A82-9FC8-040BB9F0109C}" type="pres">
      <dgm:prSet presAssocID="{1A18F321-27B5-42B4-BBE6-A46CE47E68E3}" presName="horzSpace2" presStyleCnt="0"/>
      <dgm:spPr/>
    </dgm:pt>
    <dgm:pt modelId="{2484EBAE-40E3-4CF9-AA60-AD207EA556DA}" type="pres">
      <dgm:prSet presAssocID="{1A18F321-27B5-42B4-BBE6-A46CE47E68E3}" presName="tx2" presStyleLbl="revTx" presStyleIdx="2" presStyleCnt="5" custLinFactNeighborY="-33220"/>
      <dgm:spPr/>
    </dgm:pt>
    <dgm:pt modelId="{A8D5F26E-7513-4348-A948-5891595806AA}" type="pres">
      <dgm:prSet presAssocID="{1A18F321-27B5-42B4-BBE6-A46CE47E68E3}" presName="vert2" presStyleCnt="0"/>
      <dgm:spPr/>
    </dgm:pt>
    <dgm:pt modelId="{5AC5207D-4C04-4A78-972D-2E4AF4F0696F}" type="pres">
      <dgm:prSet presAssocID="{1A18F321-27B5-42B4-BBE6-A46CE47E68E3}" presName="thinLine2b" presStyleLbl="callout" presStyleIdx="1" presStyleCnt="4" custLinFactY="-300000" custLinFactNeighborX="-153" custLinFactNeighborY="-353574"/>
      <dgm:spPr/>
    </dgm:pt>
    <dgm:pt modelId="{8077BA0D-BE90-4E07-B100-02327A1248BB}" type="pres">
      <dgm:prSet presAssocID="{1A18F321-27B5-42B4-BBE6-A46CE47E68E3}" presName="vertSpace2b" presStyleCnt="0"/>
      <dgm:spPr/>
    </dgm:pt>
    <dgm:pt modelId="{B147511E-E2BC-4AA4-AEB2-AB158DD62D51}" type="pres">
      <dgm:prSet presAssocID="{5A4EE7BF-3F4C-42F4-92FE-5A92373801C5}" presName="horz2" presStyleCnt="0"/>
      <dgm:spPr/>
    </dgm:pt>
    <dgm:pt modelId="{4338BA68-6ED1-4392-BABC-5DE3F7F1D6C7}" type="pres">
      <dgm:prSet presAssocID="{5A4EE7BF-3F4C-42F4-92FE-5A92373801C5}" presName="horzSpace2" presStyleCnt="0"/>
      <dgm:spPr/>
    </dgm:pt>
    <dgm:pt modelId="{6ABD75EC-0664-4342-820A-C9908B47BDED}" type="pres">
      <dgm:prSet presAssocID="{5A4EE7BF-3F4C-42F4-92FE-5A92373801C5}" presName="tx2" presStyleLbl="revTx" presStyleIdx="3" presStyleCnt="5" custLinFactNeighborX="-156" custLinFactNeighborY="-27492"/>
      <dgm:spPr/>
    </dgm:pt>
    <dgm:pt modelId="{D7FE3375-0EA8-475B-A44C-8DEADEF783A0}" type="pres">
      <dgm:prSet presAssocID="{5A4EE7BF-3F4C-42F4-92FE-5A92373801C5}" presName="vert2" presStyleCnt="0"/>
      <dgm:spPr/>
    </dgm:pt>
    <dgm:pt modelId="{FB9D2566-0F49-4E82-BC48-4391C2EDA86F}" type="pres">
      <dgm:prSet presAssocID="{5A4EE7BF-3F4C-42F4-92FE-5A92373801C5}" presName="thinLine2b" presStyleLbl="callout" presStyleIdx="2" presStyleCnt="4" custLinFactY="-351294" custLinFactNeighborX="61" custLinFactNeighborY="-400000"/>
      <dgm:spPr/>
    </dgm:pt>
    <dgm:pt modelId="{FEDA147D-9A3C-4D03-8962-B8873D2EB2DB}" type="pres">
      <dgm:prSet presAssocID="{5A4EE7BF-3F4C-42F4-92FE-5A92373801C5}" presName="vertSpace2b" presStyleCnt="0"/>
      <dgm:spPr/>
    </dgm:pt>
    <dgm:pt modelId="{CC98B4A5-B2F3-43D5-9B8E-E546CF39E1D5}" type="pres">
      <dgm:prSet presAssocID="{41FEA793-4AF0-465F-9270-67B05F4BA80F}" presName="horz2" presStyleCnt="0"/>
      <dgm:spPr/>
    </dgm:pt>
    <dgm:pt modelId="{D4E94ABA-4F13-4F09-B2CB-62133EB92223}" type="pres">
      <dgm:prSet presAssocID="{41FEA793-4AF0-465F-9270-67B05F4BA80F}" presName="horzSpace2" presStyleCnt="0"/>
      <dgm:spPr/>
    </dgm:pt>
    <dgm:pt modelId="{FABB8E0E-1A64-4C8D-9D6B-32306162505B}" type="pres">
      <dgm:prSet presAssocID="{41FEA793-4AF0-465F-9270-67B05F4BA80F}" presName="tx2" presStyleLbl="revTx" presStyleIdx="4" presStyleCnt="5" custLinFactNeighborX="62" custLinFactNeighborY="-38978"/>
      <dgm:spPr/>
    </dgm:pt>
    <dgm:pt modelId="{530A9596-FC1E-4E0F-A89F-21771BC7A198}" type="pres">
      <dgm:prSet presAssocID="{41FEA793-4AF0-465F-9270-67B05F4BA80F}" presName="vert2" presStyleCnt="0"/>
      <dgm:spPr/>
    </dgm:pt>
    <dgm:pt modelId="{A0636823-CC02-42FC-8E13-B81B62168F76}" type="pres">
      <dgm:prSet presAssocID="{41FEA793-4AF0-465F-9270-67B05F4BA80F}" presName="thinLine2b" presStyleLbl="callout" presStyleIdx="3" presStyleCnt="4"/>
      <dgm:spPr/>
    </dgm:pt>
    <dgm:pt modelId="{B352D519-DA45-4CE3-B351-154B621DC96D}" type="pres">
      <dgm:prSet presAssocID="{41FEA793-4AF0-465F-9270-67B05F4BA80F}" presName="vertSpace2b" presStyleCnt="0"/>
      <dgm:spPr/>
    </dgm:pt>
  </dgm:ptLst>
  <dgm:cxnLst>
    <dgm:cxn modelId="{137E9436-3E23-491B-BE60-3FE0E64628C6}" type="presOf" srcId="{41FEA793-4AF0-465F-9270-67B05F4BA80F}" destId="{FABB8E0E-1A64-4C8D-9D6B-32306162505B}" srcOrd="0" destOrd="0" presId="urn:microsoft.com/office/officeart/2008/layout/LinedList"/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E571D24A-9321-436C-A4BA-8F84616C9BD6}" srcId="{B7683AAE-CF95-4CA0-989C-EA27E5219AF8}" destId="{41FEA793-4AF0-465F-9270-67B05F4BA80F}" srcOrd="3" destOrd="0" parTransId="{AC667F7F-FC62-440A-92A0-AE9ACE8CAF97}" sibTransId="{DEE1986A-A01F-4465-8000-630C9C4239E2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4B3B3377-7AF9-43E3-8D47-D51D473DC6A6}" type="presOf" srcId="{1A18F321-27B5-42B4-BBE6-A46CE47E68E3}" destId="{2484EBAE-40E3-4CF9-AA60-AD207EA556DA}" srcOrd="0" destOrd="0" presId="urn:microsoft.com/office/officeart/2008/layout/LinedList"/>
    <dgm:cxn modelId="{F68FAB79-72ED-4FB1-BD5C-CD18E118CB6D}" srcId="{B7683AAE-CF95-4CA0-989C-EA27E5219AF8}" destId="{1A18F321-27B5-42B4-BBE6-A46CE47E68E3}" srcOrd="1" destOrd="0" parTransId="{F91A9EAE-D603-4F39-A1D5-80929B313F3C}" sibTransId="{70579E5E-B87F-4BFC-ABBB-D2C5DC44BB8B}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B4C9D595-88EB-4E65-AAD1-F9EB915EDAFD}" type="presOf" srcId="{5A4EE7BF-3F4C-42F4-92FE-5A92373801C5}" destId="{6ABD75EC-0664-4342-820A-C9908B47BDED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995697D9-049A-4EFF-BEC2-FB366179D077}" srcId="{B7683AAE-CF95-4CA0-989C-EA27E5219AF8}" destId="{5A4EE7BF-3F4C-42F4-92FE-5A92373801C5}" srcOrd="2" destOrd="0" parTransId="{07133E6E-573C-48F9-9444-7E8A3036355F}" sibTransId="{389687D3-7ACF-44CE-A2C5-1BACB8A014A0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46C7B5A0-2670-4170-B85D-33A38232CA06}" type="presParOf" srcId="{86A14EB2-5D91-49D8-9F3F-9D061BAB0D8B}" destId="{C22B72BC-55D2-498D-8816-D51B797188C1}" srcOrd="4" destOrd="0" presId="urn:microsoft.com/office/officeart/2008/layout/LinedList"/>
    <dgm:cxn modelId="{99E65654-1036-479B-855C-B172D48E77FE}" type="presParOf" srcId="{C22B72BC-55D2-498D-8816-D51B797188C1}" destId="{F450DFB4-3337-4A82-9FC8-040BB9F0109C}" srcOrd="0" destOrd="0" presId="urn:microsoft.com/office/officeart/2008/layout/LinedList"/>
    <dgm:cxn modelId="{C03C2743-885C-4E06-A2CB-D0A51A397186}" type="presParOf" srcId="{C22B72BC-55D2-498D-8816-D51B797188C1}" destId="{2484EBAE-40E3-4CF9-AA60-AD207EA556DA}" srcOrd="1" destOrd="0" presId="urn:microsoft.com/office/officeart/2008/layout/LinedList"/>
    <dgm:cxn modelId="{E5A16B7C-E106-4F9B-9486-EF6D69097227}" type="presParOf" srcId="{C22B72BC-55D2-498D-8816-D51B797188C1}" destId="{A8D5F26E-7513-4348-A948-5891595806AA}" srcOrd="2" destOrd="0" presId="urn:microsoft.com/office/officeart/2008/layout/LinedList"/>
    <dgm:cxn modelId="{588FC171-F500-4975-AA4B-AA910924C371}" type="presParOf" srcId="{86A14EB2-5D91-49D8-9F3F-9D061BAB0D8B}" destId="{5AC5207D-4C04-4A78-972D-2E4AF4F0696F}" srcOrd="5" destOrd="0" presId="urn:microsoft.com/office/officeart/2008/layout/LinedList"/>
    <dgm:cxn modelId="{07DFD5F0-AC7E-4E18-9BD3-1415D65120AD}" type="presParOf" srcId="{86A14EB2-5D91-49D8-9F3F-9D061BAB0D8B}" destId="{8077BA0D-BE90-4E07-B100-02327A1248BB}" srcOrd="6" destOrd="0" presId="urn:microsoft.com/office/officeart/2008/layout/LinedList"/>
    <dgm:cxn modelId="{E2D15BF5-52FE-4FFA-85A2-E9FE72943BE3}" type="presParOf" srcId="{86A14EB2-5D91-49D8-9F3F-9D061BAB0D8B}" destId="{B147511E-E2BC-4AA4-AEB2-AB158DD62D51}" srcOrd="7" destOrd="0" presId="urn:microsoft.com/office/officeart/2008/layout/LinedList"/>
    <dgm:cxn modelId="{0AEEF0B3-F3DF-4E1B-897B-01D31E162192}" type="presParOf" srcId="{B147511E-E2BC-4AA4-AEB2-AB158DD62D51}" destId="{4338BA68-6ED1-4392-BABC-5DE3F7F1D6C7}" srcOrd="0" destOrd="0" presId="urn:microsoft.com/office/officeart/2008/layout/LinedList"/>
    <dgm:cxn modelId="{C61E9FDE-91B9-490B-BFB1-98BAF56E6498}" type="presParOf" srcId="{B147511E-E2BC-4AA4-AEB2-AB158DD62D51}" destId="{6ABD75EC-0664-4342-820A-C9908B47BDED}" srcOrd="1" destOrd="0" presId="urn:microsoft.com/office/officeart/2008/layout/LinedList"/>
    <dgm:cxn modelId="{DB208188-A42F-4CB5-BAB6-E674643B2811}" type="presParOf" srcId="{B147511E-E2BC-4AA4-AEB2-AB158DD62D51}" destId="{D7FE3375-0EA8-475B-A44C-8DEADEF783A0}" srcOrd="2" destOrd="0" presId="urn:microsoft.com/office/officeart/2008/layout/LinedList"/>
    <dgm:cxn modelId="{6C62DC48-89FD-4315-B95A-8FAF6BFE82C1}" type="presParOf" srcId="{86A14EB2-5D91-49D8-9F3F-9D061BAB0D8B}" destId="{FB9D2566-0F49-4E82-BC48-4391C2EDA86F}" srcOrd="8" destOrd="0" presId="urn:microsoft.com/office/officeart/2008/layout/LinedList"/>
    <dgm:cxn modelId="{AA684EEE-5F34-4F05-947C-441F51ED694C}" type="presParOf" srcId="{86A14EB2-5D91-49D8-9F3F-9D061BAB0D8B}" destId="{FEDA147D-9A3C-4D03-8962-B8873D2EB2DB}" srcOrd="9" destOrd="0" presId="urn:microsoft.com/office/officeart/2008/layout/LinedList"/>
    <dgm:cxn modelId="{843300DC-A140-49BB-B600-CE5C5AE73AC1}" type="presParOf" srcId="{86A14EB2-5D91-49D8-9F3F-9D061BAB0D8B}" destId="{CC98B4A5-B2F3-43D5-9B8E-E546CF39E1D5}" srcOrd="10" destOrd="0" presId="urn:microsoft.com/office/officeart/2008/layout/LinedList"/>
    <dgm:cxn modelId="{5B1CCDF7-1D29-45CD-B52D-6718B07562D2}" type="presParOf" srcId="{CC98B4A5-B2F3-43D5-9B8E-E546CF39E1D5}" destId="{D4E94ABA-4F13-4F09-B2CB-62133EB92223}" srcOrd="0" destOrd="0" presId="urn:microsoft.com/office/officeart/2008/layout/LinedList"/>
    <dgm:cxn modelId="{7162E611-C365-4EBD-91E9-62508F909478}" type="presParOf" srcId="{CC98B4A5-B2F3-43D5-9B8E-E546CF39E1D5}" destId="{FABB8E0E-1A64-4C8D-9D6B-32306162505B}" srcOrd="1" destOrd="0" presId="urn:microsoft.com/office/officeart/2008/layout/LinedList"/>
    <dgm:cxn modelId="{765855E7-0FA5-40D3-8ADB-E29649666B44}" type="presParOf" srcId="{CC98B4A5-B2F3-43D5-9B8E-E546CF39E1D5}" destId="{530A9596-FC1E-4E0F-A89F-21771BC7A198}" srcOrd="2" destOrd="0" presId="urn:microsoft.com/office/officeart/2008/layout/LinedList"/>
    <dgm:cxn modelId="{9D03EF39-7836-48BE-97A9-507F5149142D}" type="presParOf" srcId="{86A14EB2-5D91-49D8-9F3F-9D061BAB0D8B}" destId="{A0636823-CC02-42FC-8E13-B81B62168F76}" srcOrd="11" destOrd="0" presId="urn:microsoft.com/office/officeart/2008/layout/LinedList"/>
    <dgm:cxn modelId="{306CC981-92DB-4640-9BF3-0AA71748AB10}" type="presParOf" srcId="{86A14EB2-5D91-49D8-9F3F-9D061BAB0D8B}" destId="{B352D519-DA45-4CE3-B351-154B621DC96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chemeClr val="tx1"/>
              </a:solidFill>
            </a:rPr>
            <a:t>Livestream bán hàng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Phát trực tiếp và trực tuyến trên nền tảng TMĐT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A4EE7BF-3F4C-42F4-92FE-5A92373801C5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Cho phép đặt hàng trực tuyến</a:t>
          </a:r>
        </a:p>
      </dgm:t>
    </dgm:pt>
    <dgm:pt modelId="{07133E6E-573C-48F9-9444-7E8A3036355F}" type="parTrans" cxnId="{995697D9-049A-4EFF-BEC2-FB366179D077}">
      <dgm:prSet/>
      <dgm:spPr/>
      <dgm:t>
        <a:bodyPr/>
        <a:lstStyle/>
        <a:p>
          <a:endParaRPr lang="en-GB" sz="1800"/>
        </a:p>
      </dgm:t>
    </dgm:pt>
    <dgm:pt modelId="{389687D3-7ACF-44CE-A2C5-1BACB8A014A0}" type="sibTrans" cxnId="{995697D9-049A-4EFF-BEC2-FB366179D077}">
      <dgm:prSet/>
      <dgm:spPr/>
      <dgm:t>
        <a:bodyPr/>
        <a:lstStyle/>
        <a:p>
          <a:endParaRPr lang="en-GB" sz="1800"/>
        </a:p>
      </dgm:t>
    </dgm:pt>
    <dgm:pt modelId="{41FEA793-4AF0-465F-9270-67B05F4BA80F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Người livestream bán hàng: cá nhân trực tiếp xuất hiện trên nền tảng TMĐT để livestream</a:t>
          </a:r>
        </a:p>
      </dgm:t>
    </dgm:pt>
    <dgm:pt modelId="{AC667F7F-FC62-440A-92A0-AE9ACE8CAF97}" type="parTrans" cxnId="{E571D24A-9321-436C-A4BA-8F84616C9BD6}">
      <dgm:prSet/>
      <dgm:spPr/>
      <dgm:t>
        <a:bodyPr/>
        <a:lstStyle/>
        <a:p>
          <a:endParaRPr lang="en-GB" sz="1800"/>
        </a:p>
      </dgm:t>
    </dgm:pt>
    <dgm:pt modelId="{DEE1986A-A01F-4465-8000-630C9C4239E2}" type="sibTrans" cxnId="{E571D24A-9321-436C-A4BA-8F84616C9BD6}">
      <dgm:prSet/>
      <dgm:spPr/>
      <dgm:t>
        <a:bodyPr/>
        <a:lstStyle/>
        <a:p>
          <a:endParaRPr lang="en-GB" sz="1800"/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Âm thanh, hình ảnh nhằm giới thiệu về hàng hóa và dịch vụ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5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4"/>
      <dgm:spPr/>
    </dgm:pt>
    <dgm:pt modelId="{B7E32FA4-1F4F-4D19-89F9-97EA1136C806}" type="pres">
      <dgm:prSet presAssocID="{924CC69F-A492-4522-96DD-5F13C63221C6}" presName="vertSpace2b" presStyleCnt="0"/>
      <dgm:spPr/>
    </dgm:pt>
    <dgm:pt modelId="{B147511E-E2BC-4AA4-AEB2-AB158DD62D51}" type="pres">
      <dgm:prSet presAssocID="{5A4EE7BF-3F4C-42F4-92FE-5A92373801C5}" presName="horz2" presStyleCnt="0"/>
      <dgm:spPr/>
    </dgm:pt>
    <dgm:pt modelId="{4338BA68-6ED1-4392-BABC-5DE3F7F1D6C7}" type="pres">
      <dgm:prSet presAssocID="{5A4EE7BF-3F4C-42F4-92FE-5A92373801C5}" presName="horzSpace2" presStyleCnt="0"/>
      <dgm:spPr/>
    </dgm:pt>
    <dgm:pt modelId="{6ABD75EC-0664-4342-820A-C9908B47BDED}" type="pres">
      <dgm:prSet presAssocID="{5A4EE7BF-3F4C-42F4-92FE-5A92373801C5}" presName="tx2" presStyleLbl="revTx" presStyleIdx="3" presStyleCnt="5"/>
      <dgm:spPr/>
    </dgm:pt>
    <dgm:pt modelId="{D7FE3375-0EA8-475B-A44C-8DEADEF783A0}" type="pres">
      <dgm:prSet presAssocID="{5A4EE7BF-3F4C-42F4-92FE-5A92373801C5}" presName="vert2" presStyleCnt="0"/>
      <dgm:spPr/>
    </dgm:pt>
    <dgm:pt modelId="{FB9D2566-0F49-4E82-BC48-4391C2EDA86F}" type="pres">
      <dgm:prSet presAssocID="{5A4EE7BF-3F4C-42F4-92FE-5A92373801C5}" presName="thinLine2b" presStyleLbl="callout" presStyleIdx="2" presStyleCnt="4"/>
      <dgm:spPr/>
    </dgm:pt>
    <dgm:pt modelId="{FEDA147D-9A3C-4D03-8962-B8873D2EB2DB}" type="pres">
      <dgm:prSet presAssocID="{5A4EE7BF-3F4C-42F4-92FE-5A92373801C5}" presName="vertSpace2b" presStyleCnt="0"/>
      <dgm:spPr/>
    </dgm:pt>
    <dgm:pt modelId="{CC98B4A5-B2F3-43D5-9B8E-E546CF39E1D5}" type="pres">
      <dgm:prSet presAssocID="{41FEA793-4AF0-465F-9270-67B05F4BA80F}" presName="horz2" presStyleCnt="0"/>
      <dgm:spPr/>
    </dgm:pt>
    <dgm:pt modelId="{D4E94ABA-4F13-4F09-B2CB-62133EB92223}" type="pres">
      <dgm:prSet presAssocID="{41FEA793-4AF0-465F-9270-67B05F4BA80F}" presName="horzSpace2" presStyleCnt="0"/>
      <dgm:spPr/>
    </dgm:pt>
    <dgm:pt modelId="{FABB8E0E-1A64-4C8D-9D6B-32306162505B}" type="pres">
      <dgm:prSet presAssocID="{41FEA793-4AF0-465F-9270-67B05F4BA80F}" presName="tx2" presStyleLbl="revTx" presStyleIdx="4" presStyleCnt="5"/>
      <dgm:spPr/>
    </dgm:pt>
    <dgm:pt modelId="{530A9596-FC1E-4E0F-A89F-21771BC7A198}" type="pres">
      <dgm:prSet presAssocID="{41FEA793-4AF0-465F-9270-67B05F4BA80F}" presName="vert2" presStyleCnt="0"/>
      <dgm:spPr/>
    </dgm:pt>
    <dgm:pt modelId="{A0636823-CC02-42FC-8E13-B81B62168F76}" type="pres">
      <dgm:prSet presAssocID="{41FEA793-4AF0-465F-9270-67B05F4BA80F}" presName="thinLine2b" presStyleLbl="callout" presStyleIdx="3" presStyleCnt="4"/>
      <dgm:spPr/>
    </dgm:pt>
    <dgm:pt modelId="{B352D519-DA45-4CE3-B351-154B621DC96D}" type="pres">
      <dgm:prSet presAssocID="{41FEA793-4AF0-465F-9270-67B05F4BA80F}" presName="vertSpace2b" presStyleCnt="0"/>
      <dgm:spPr/>
    </dgm:pt>
  </dgm:ptLst>
  <dgm:cxnLst>
    <dgm:cxn modelId="{137E9436-3E23-491B-BE60-3FE0E64628C6}" type="presOf" srcId="{41FEA793-4AF0-465F-9270-67B05F4BA80F}" destId="{FABB8E0E-1A64-4C8D-9D6B-32306162505B}" srcOrd="0" destOrd="0" presId="urn:microsoft.com/office/officeart/2008/layout/LinedList"/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E571D24A-9321-436C-A4BA-8F84616C9BD6}" srcId="{B7683AAE-CF95-4CA0-989C-EA27E5219AF8}" destId="{41FEA793-4AF0-465F-9270-67B05F4BA80F}" srcOrd="3" destOrd="0" parTransId="{AC667F7F-FC62-440A-92A0-AE9ACE8CAF97}" sibTransId="{DEE1986A-A01F-4465-8000-630C9C4239E2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B4C9D595-88EB-4E65-AAD1-F9EB915EDAFD}" type="presOf" srcId="{5A4EE7BF-3F4C-42F4-92FE-5A92373801C5}" destId="{6ABD75EC-0664-4342-820A-C9908B47BDED}" srcOrd="0" destOrd="0" presId="urn:microsoft.com/office/officeart/2008/layout/LinedList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995697D9-049A-4EFF-BEC2-FB366179D077}" srcId="{B7683AAE-CF95-4CA0-989C-EA27E5219AF8}" destId="{5A4EE7BF-3F4C-42F4-92FE-5A92373801C5}" srcOrd="2" destOrd="0" parTransId="{07133E6E-573C-48F9-9444-7E8A3036355F}" sibTransId="{389687D3-7ACF-44CE-A2C5-1BACB8A014A0}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E2D15BF5-52FE-4FFA-85A2-E9FE72943BE3}" type="presParOf" srcId="{86A14EB2-5D91-49D8-9F3F-9D061BAB0D8B}" destId="{B147511E-E2BC-4AA4-AEB2-AB158DD62D51}" srcOrd="7" destOrd="0" presId="urn:microsoft.com/office/officeart/2008/layout/LinedList"/>
    <dgm:cxn modelId="{0AEEF0B3-F3DF-4E1B-897B-01D31E162192}" type="presParOf" srcId="{B147511E-E2BC-4AA4-AEB2-AB158DD62D51}" destId="{4338BA68-6ED1-4392-BABC-5DE3F7F1D6C7}" srcOrd="0" destOrd="0" presId="urn:microsoft.com/office/officeart/2008/layout/LinedList"/>
    <dgm:cxn modelId="{C61E9FDE-91B9-490B-BFB1-98BAF56E6498}" type="presParOf" srcId="{B147511E-E2BC-4AA4-AEB2-AB158DD62D51}" destId="{6ABD75EC-0664-4342-820A-C9908B47BDED}" srcOrd="1" destOrd="0" presId="urn:microsoft.com/office/officeart/2008/layout/LinedList"/>
    <dgm:cxn modelId="{DB208188-A42F-4CB5-BAB6-E674643B2811}" type="presParOf" srcId="{B147511E-E2BC-4AA4-AEB2-AB158DD62D51}" destId="{D7FE3375-0EA8-475B-A44C-8DEADEF783A0}" srcOrd="2" destOrd="0" presId="urn:microsoft.com/office/officeart/2008/layout/LinedList"/>
    <dgm:cxn modelId="{6C62DC48-89FD-4315-B95A-8FAF6BFE82C1}" type="presParOf" srcId="{86A14EB2-5D91-49D8-9F3F-9D061BAB0D8B}" destId="{FB9D2566-0F49-4E82-BC48-4391C2EDA86F}" srcOrd="8" destOrd="0" presId="urn:microsoft.com/office/officeart/2008/layout/LinedList"/>
    <dgm:cxn modelId="{AA684EEE-5F34-4F05-947C-441F51ED694C}" type="presParOf" srcId="{86A14EB2-5D91-49D8-9F3F-9D061BAB0D8B}" destId="{FEDA147D-9A3C-4D03-8962-B8873D2EB2DB}" srcOrd="9" destOrd="0" presId="urn:microsoft.com/office/officeart/2008/layout/LinedList"/>
    <dgm:cxn modelId="{843300DC-A140-49BB-B600-CE5C5AE73AC1}" type="presParOf" srcId="{86A14EB2-5D91-49D8-9F3F-9D061BAB0D8B}" destId="{CC98B4A5-B2F3-43D5-9B8E-E546CF39E1D5}" srcOrd="10" destOrd="0" presId="urn:microsoft.com/office/officeart/2008/layout/LinedList"/>
    <dgm:cxn modelId="{5B1CCDF7-1D29-45CD-B52D-6718B07562D2}" type="presParOf" srcId="{CC98B4A5-B2F3-43D5-9B8E-E546CF39E1D5}" destId="{D4E94ABA-4F13-4F09-B2CB-62133EB92223}" srcOrd="0" destOrd="0" presId="urn:microsoft.com/office/officeart/2008/layout/LinedList"/>
    <dgm:cxn modelId="{7162E611-C365-4EBD-91E9-62508F909478}" type="presParOf" srcId="{CC98B4A5-B2F3-43D5-9B8E-E546CF39E1D5}" destId="{FABB8E0E-1A64-4C8D-9D6B-32306162505B}" srcOrd="1" destOrd="0" presId="urn:microsoft.com/office/officeart/2008/layout/LinedList"/>
    <dgm:cxn modelId="{765855E7-0FA5-40D3-8ADB-E29649666B44}" type="presParOf" srcId="{CC98B4A5-B2F3-43D5-9B8E-E546CF39E1D5}" destId="{530A9596-FC1E-4E0F-A89F-21771BC7A198}" srcOrd="2" destOrd="0" presId="urn:microsoft.com/office/officeart/2008/layout/LinedList"/>
    <dgm:cxn modelId="{9D03EF39-7836-48BE-97A9-507F5149142D}" type="presParOf" srcId="{86A14EB2-5D91-49D8-9F3F-9D061BAB0D8B}" destId="{A0636823-CC02-42FC-8E13-B81B62168F76}" srcOrd="11" destOrd="0" presId="urn:microsoft.com/office/officeart/2008/layout/LinedList"/>
    <dgm:cxn modelId="{306CC981-92DB-4640-9BF3-0AA71748AB10}" type="presParOf" srcId="{86A14EB2-5D91-49D8-9F3F-9D061BAB0D8B}" destId="{B352D519-DA45-4CE3-B351-154B621DC96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3600">
              <a:solidFill>
                <a:schemeClr val="tx1"/>
              </a:solidFill>
            </a:rPr>
            <a:t>Chủ quản nền tảng TMĐT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Xây dựng và công khai quy chế hoạt động livestream bán hàng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A4EE7BF-3F4C-42F4-92FE-5A92373801C5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Có công cụ cho phép hiện thị nội dung cảnh báo nguy cơ ảnh hưởng đến sức khỏe, mất an toàn … của sản phẩm</a:t>
          </a:r>
        </a:p>
      </dgm:t>
    </dgm:pt>
    <dgm:pt modelId="{07133E6E-573C-48F9-9444-7E8A3036355F}" type="parTrans" cxnId="{995697D9-049A-4EFF-BEC2-FB366179D077}">
      <dgm:prSet/>
      <dgm:spPr/>
      <dgm:t>
        <a:bodyPr/>
        <a:lstStyle/>
        <a:p>
          <a:endParaRPr lang="en-GB" sz="1600"/>
        </a:p>
      </dgm:t>
    </dgm:pt>
    <dgm:pt modelId="{389687D3-7ACF-44CE-A2C5-1BACB8A014A0}" type="sibTrans" cxnId="{995697D9-049A-4EFF-BEC2-FB366179D077}">
      <dgm:prSet/>
      <dgm:spPr/>
      <dgm:t>
        <a:bodyPr/>
        <a:lstStyle/>
        <a:p>
          <a:endParaRPr lang="en-GB" sz="1600"/>
        </a:p>
      </dgm:t>
    </dgm:pt>
    <dgm:pt modelId="{41FEA793-4AF0-465F-9270-67B05F4BA80F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Thực hiện xác thực điện tử danh tính của người livestream bán hàng</a:t>
          </a:r>
        </a:p>
      </dgm:t>
    </dgm:pt>
    <dgm:pt modelId="{AC667F7F-FC62-440A-92A0-AE9ACE8CAF97}" type="parTrans" cxnId="{E571D24A-9321-436C-A4BA-8F84616C9BD6}">
      <dgm:prSet/>
      <dgm:spPr/>
      <dgm:t>
        <a:bodyPr/>
        <a:lstStyle/>
        <a:p>
          <a:endParaRPr lang="en-GB" sz="1600"/>
        </a:p>
      </dgm:t>
    </dgm:pt>
    <dgm:pt modelId="{DEE1986A-A01F-4465-8000-630C9C4239E2}" type="sibTrans" cxnId="{E571D24A-9321-436C-A4BA-8F84616C9BD6}">
      <dgm:prSet/>
      <dgm:spPr/>
      <dgm:t>
        <a:bodyPr/>
        <a:lstStyle/>
        <a:p>
          <a:endParaRPr lang="en-GB" sz="1600"/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Cơ chế tiếp nhận, giải quyết phản ánh, yêu cầu, khiếu nại của người xem livestream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18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18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5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4" custLinFactY="-100000" custLinFactNeighborY="-133131"/>
      <dgm:spPr/>
    </dgm:pt>
    <dgm:pt modelId="{B7E32FA4-1F4F-4D19-89F9-97EA1136C806}" type="pres">
      <dgm:prSet presAssocID="{924CC69F-A492-4522-96DD-5F13C63221C6}" presName="vertSpace2b" presStyleCnt="0"/>
      <dgm:spPr/>
    </dgm:pt>
    <dgm:pt modelId="{B147511E-E2BC-4AA4-AEB2-AB158DD62D51}" type="pres">
      <dgm:prSet presAssocID="{5A4EE7BF-3F4C-42F4-92FE-5A92373801C5}" presName="horz2" presStyleCnt="0"/>
      <dgm:spPr/>
    </dgm:pt>
    <dgm:pt modelId="{4338BA68-6ED1-4392-BABC-5DE3F7F1D6C7}" type="pres">
      <dgm:prSet presAssocID="{5A4EE7BF-3F4C-42F4-92FE-5A92373801C5}" presName="horzSpace2" presStyleCnt="0"/>
      <dgm:spPr/>
    </dgm:pt>
    <dgm:pt modelId="{6ABD75EC-0664-4342-820A-C9908B47BDED}" type="pres">
      <dgm:prSet presAssocID="{5A4EE7BF-3F4C-42F4-92FE-5A92373801C5}" presName="tx2" presStyleLbl="revTx" presStyleIdx="3" presStyleCnt="5" custLinFactNeighborY="-18336"/>
      <dgm:spPr/>
    </dgm:pt>
    <dgm:pt modelId="{D7FE3375-0EA8-475B-A44C-8DEADEF783A0}" type="pres">
      <dgm:prSet presAssocID="{5A4EE7BF-3F4C-42F4-92FE-5A92373801C5}" presName="vert2" presStyleCnt="0"/>
      <dgm:spPr/>
    </dgm:pt>
    <dgm:pt modelId="{FB9D2566-0F49-4E82-BC48-4391C2EDA86F}" type="pres">
      <dgm:prSet presAssocID="{5A4EE7BF-3F4C-42F4-92FE-5A92373801C5}" presName="thinLine2b" presStyleLbl="callout" presStyleIdx="2" presStyleCnt="4"/>
      <dgm:spPr/>
    </dgm:pt>
    <dgm:pt modelId="{FEDA147D-9A3C-4D03-8962-B8873D2EB2DB}" type="pres">
      <dgm:prSet presAssocID="{5A4EE7BF-3F4C-42F4-92FE-5A92373801C5}" presName="vertSpace2b" presStyleCnt="0"/>
      <dgm:spPr/>
    </dgm:pt>
    <dgm:pt modelId="{CC98B4A5-B2F3-43D5-9B8E-E546CF39E1D5}" type="pres">
      <dgm:prSet presAssocID="{41FEA793-4AF0-465F-9270-67B05F4BA80F}" presName="horz2" presStyleCnt="0"/>
      <dgm:spPr/>
    </dgm:pt>
    <dgm:pt modelId="{D4E94ABA-4F13-4F09-B2CB-62133EB92223}" type="pres">
      <dgm:prSet presAssocID="{41FEA793-4AF0-465F-9270-67B05F4BA80F}" presName="horzSpace2" presStyleCnt="0"/>
      <dgm:spPr/>
    </dgm:pt>
    <dgm:pt modelId="{FABB8E0E-1A64-4C8D-9D6B-32306162505B}" type="pres">
      <dgm:prSet presAssocID="{41FEA793-4AF0-465F-9270-67B05F4BA80F}" presName="tx2" presStyleLbl="revTx" presStyleIdx="4" presStyleCnt="5"/>
      <dgm:spPr/>
    </dgm:pt>
    <dgm:pt modelId="{530A9596-FC1E-4E0F-A89F-21771BC7A198}" type="pres">
      <dgm:prSet presAssocID="{41FEA793-4AF0-465F-9270-67B05F4BA80F}" presName="vert2" presStyleCnt="0"/>
      <dgm:spPr/>
    </dgm:pt>
    <dgm:pt modelId="{A0636823-CC02-42FC-8E13-B81B62168F76}" type="pres">
      <dgm:prSet presAssocID="{41FEA793-4AF0-465F-9270-67B05F4BA80F}" presName="thinLine2b" presStyleLbl="callout" presStyleIdx="3" presStyleCnt="4"/>
      <dgm:spPr/>
    </dgm:pt>
    <dgm:pt modelId="{B352D519-DA45-4CE3-B351-154B621DC96D}" type="pres">
      <dgm:prSet presAssocID="{41FEA793-4AF0-465F-9270-67B05F4BA80F}" presName="vertSpace2b" presStyleCnt="0"/>
      <dgm:spPr/>
    </dgm:pt>
  </dgm:ptLst>
  <dgm:cxnLst>
    <dgm:cxn modelId="{137E9436-3E23-491B-BE60-3FE0E64628C6}" type="presOf" srcId="{41FEA793-4AF0-465F-9270-67B05F4BA80F}" destId="{FABB8E0E-1A64-4C8D-9D6B-32306162505B}" srcOrd="0" destOrd="0" presId="urn:microsoft.com/office/officeart/2008/layout/LinedList"/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E571D24A-9321-436C-A4BA-8F84616C9BD6}" srcId="{B7683AAE-CF95-4CA0-989C-EA27E5219AF8}" destId="{41FEA793-4AF0-465F-9270-67B05F4BA80F}" srcOrd="3" destOrd="0" parTransId="{AC667F7F-FC62-440A-92A0-AE9ACE8CAF97}" sibTransId="{DEE1986A-A01F-4465-8000-630C9C4239E2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B4C9D595-88EB-4E65-AAD1-F9EB915EDAFD}" type="presOf" srcId="{5A4EE7BF-3F4C-42F4-92FE-5A92373801C5}" destId="{6ABD75EC-0664-4342-820A-C9908B47BDED}" srcOrd="0" destOrd="0" presId="urn:microsoft.com/office/officeart/2008/layout/LinedList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995697D9-049A-4EFF-BEC2-FB366179D077}" srcId="{B7683AAE-CF95-4CA0-989C-EA27E5219AF8}" destId="{5A4EE7BF-3F4C-42F4-92FE-5A92373801C5}" srcOrd="2" destOrd="0" parTransId="{07133E6E-573C-48F9-9444-7E8A3036355F}" sibTransId="{389687D3-7ACF-44CE-A2C5-1BACB8A014A0}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E2D15BF5-52FE-4FFA-85A2-E9FE72943BE3}" type="presParOf" srcId="{86A14EB2-5D91-49D8-9F3F-9D061BAB0D8B}" destId="{B147511E-E2BC-4AA4-AEB2-AB158DD62D51}" srcOrd="7" destOrd="0" presId="urn:microsoft.com/office/officeart/2008/layout/LinedList"/>
    <dgm:cxn modelId="{0AEEF0B3-F3DF-4E1B-897B-01D31E162192}" type="presParOf" srcId="{B147511E-E2BC-4AA4-AEB2-AB158DD62D51}" destId="{4338BA68-6ED1-4392-BABC-5DE3F7F1D6C7}" srcOrd="0" destOrd="0" presId="urn:microsoft.com/office/officeart/2008/layout/LinedList"/>
    <dgm:cxn modelId="{C61E9FDE-91B9-490B-BFB1-98BAF56E6498}" type="presParOf" srcId="{B147511E-E2BC-4AA4-AEB2-AB158DD62D51}" destId="{6ABD75EC-0664-4342-820A-C9908B47BDED}" srcOrd="1" destOrd="0" presId="urn:microsoft.com/office/officeart/2008/layout/LinedList"/>
    <dgm:cxn modelId="{DB208188-A42F-4CB5-BAB6-E674643B2811}" type="presParOf" srcId="{B147511E-E2BC-4AA4-AEB2-AB158DD62D51}" destId="{D7FE3375-0EA8-475B-A44C-8DEADEF783A0}" srcOrd="2" destOrd="0" presId="urn:microsoft.com/office/officeart/2008/layout/LinedList"/>
    <dgm:cxn modelId="{6C62DC48-89FD-4315-B95A-8FAF6BFE82C1}" type="presParOf" srcId="{86A14EB2-5D91-49D8-9F3F-9D061BAB0D8B}" destId="{FB9D2566-0F49-4E82-BC48-4391C2EDA86F}" srcOrd="8" destOrd="0" presId="urn:microsoft.com/office/officeart/2008/layout/LinedList"/>
    <dgm:cxn modelId="{AA684EEE-5F34-4F05-947C-441F51ED694C}" type="presParOf" srcId="{86A14EB2-5D91-49D8-9F3F-9D061BAB0D8B}" destId="{FEDA147D-9A3C-4D03-8962-B8873D2EB2DB}" srcOrd="9" destOrd="0" presId="urn:microsoft.com/office/officeart/2008/layout/LinedList"/>
    <dgm:cxn modelId="{843300DC-A140-49BB-B600-CE5C5AE73AC1}" type="presParOf" srcId="{86A14EB2-5D91-49D8-9F3F-9D061BAB0D8B}" destId="{CC98B4A5-B2F3-43D5-9B8E-E546CF39E1D5}" srcOrd="10" destOrd="0" presId="urn:microsoft.com/office/officeart/2008/layout/LinedList"/>
    <dgm:cxn modelId="{5B1CCDF7-1D29-45CD-B52D-6718B07562D2}" type="presParOf" srcId="{CC98B4A5-B2F3-43D5-9B8E-E546CF39E1D5}" destId="{D4E94ABA-4F13-4F09-B2CB-62133EB92223}" srcOrd="0" destOrd="0" presId="urn:microsoft.com/office/officeart/2008/layout/LinedList"/>
    <dgm:cxn modelId="{7162E611-C365-4EBD-91E9-62508F909478}" type="presParOf" srcId="{CC98B4A5-B2F3-43D5-9B8E-E546CF39E1D5}" destId="{FABB8E0E-1A64-4C8D-9D6B-32306162505B}" srcOrd="1" destOrd="0" presId="urn:microsoft.com/office/officeart/2008/layout/LinedList"/>
    <dgm:cxn modelId="{765855E7-0FA5-40D3-8ADB-E29649666B44}" type="presParOf" srcId="{CC98B4A5-B2F3-43D5-9B8E-E546CF39E1D5}" destId="{530A9596-FC1E-4E0F-A89F-21771BC7A198}" srcOrd="2" destOrd="0" presId="urn:microsoft.com/office/officeart/2008/layout/LinedList"/>
    <dgm:cxn modelId="{9D03EF39-7836-48BE-97A9-507F5149142D}" type="presParOf" srcId="{86A14EB2-5D91-49D8-9F3F-9D061BAB0D8B}" destId="{A0636823-CC02-42FC-8E13-B81B62168F76}" srcOrd="11" destOrd="0" presId="urn:microsoft.com/office/officeart/2008/layout/LinedList"/>
    <dgm:cxn modelId="{306CC981-92DB-4640-9BF3-0AA71748AB10}" type="presParOf" srcId="{86A14EB2-5D91-49D8-9F3F-9D061BAB0D8B}" destId="{B352D519-DA45-4CE3-B351-154B621DC96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chemeClr val="tx1"/>
              </a:solidFill>
            </a:rPr>
            <a:t>Chủ quản nền tảng TMĐT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Yêu cầu người bán cung cấp Văn bản xác nhận nội dung quảng cáo 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A4EE7BF-3F4C-42F4-92FE-5A92373801C5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Lưu trữ thông tin và đảm bảo khả năng truy cập thông tin trong 1 năm</a:t>
          </a:r>
        </a:p>
      </dgm:t>
    </dgm:pt>
    <dgm:pt modelId="{07133E6E-573C-48F9-9444-7E8A3036355F}" type="parTrans" cxnId="{995697D9-049A-4EFF-BEC2-FB366179D077}">
      <dgm:prSet/>
      <dgm:spPr/>
      <dgm:t>
        <a:bodyPr/>
        <a:lstStyle/>
        <a:p>
          <a:endParaRPr lang="en-GB" sz="1800"/>
        </a:p>
      </dgm:t>
    </dgm:pt>
    <dgm:pt modelId="{389687D3-7ACF-44CE-A2C5-1BACB8A014A0}" type="sibTrans" cxnId="{995697D9-049A-4EFF-BEC2-FB366179D077}">
      <dgm:prSet/>
      <dgm:spPr/>
      <dgm:t>
        <a:bodyPr/>
        <a:lstStyle/>
        <a:p>
          <a:endParaRPr lang="en-GB" sz="1800"/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Dừng phát hoặc gỡ bỏ thông tin hiển thị , đường dẫn ngay khi phát hiện ‘</a:t>
          </a:r>
          <a:r>
            <a:rPr lang="en-GB" sz="2800">
              <a:solidFill>
                <a:srgbClr val="FFFF00"/>
              </a:solidFill>
            </a:rPr>
            <a:t>nội dung không phù hợp</a:t>
          </a:r>
          <a:r>
            <a:rPr lang="en-GB" sz="2800">
              <a:solidFill>
                <a:schemeClr val="tx1"/>
              </a:solidFill>
            </a:rPr>
            <a:t>’ hoặc theo yêu cầu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 custLinFactY="-200000" custLinFactNeighborX="142" custLinFactNeighborY="-252029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 custLinFactNeighborY="-20684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/>
      <dgm:spPr/>
    </dgm:pt>
    <dgm:pt modelId="{B7E32FA4-1F4F-4D19-89F9-97EA1136C806}" type="pres">
      <dgm:prSet presAssocID="{924CC69F-A492-4522-96DD-5F13C63221C6}" presName="vertSpace2b" presStyleCnt="0"/>
      <dgm:spPr/>
    </dgm:pt>
    <dgm:pt modelId="{B147511E-E2BC-4AA4-AEB2-AB158DD62D51}" type="pres">
      <dgm:prSet presAssocID="{5A4EE7BF-3F4C-42F4-92FE-5A92373801C5}" presName="horz2" presStyleCnt="0"/>
      <dgm:spPr/>
    </dgm:pt>
    <dgm:pt modelId="{4338BA68-6ED1-4392-BABC-5DE3F7F1D6C7}" type="pres">
      <dgm:prSet presAssocID="{5A4EE7BF-3F4C-42F4-92FE-5A92373801C5}" presName="horzSpace2" presStyleCnt="0"/>
      <dgm:spPr/>
    </dgm:pt>
    <dgm:pt modelId="{6ABD75EC-0664-4342-820A-C9908B47BDED}" type="pres">
      <dgm:prSet presAssocID="{5A4EE7BF-3F4C-42F4-92FE-5A92373801C5}" presName="tx2" presStyleLbl="revTx" presStyleIdx="3" presStyleCnt="4"/>
      <dgm:spPr/>
    </dgm:pt>
    <dgm:pt modelId="{D7FE3375-0EA8-475B-A44C-8DEADEF783A0}" type="pres">
      <dgm:prSet presAssocID="{5A4EE7BF-3F4C-42F4-92FE-5A92373801C5}" presName="vert2" presStyleCnt="0"/>
      <dgm:spPr/>
    </dgm:pt>
    <dgm:pt modelId="{FB9D2566-0F49-4E82-BC48-4391C2EDA86F}" type="pres">
      <dgm:prSet presAssocID="{5A4EE7BF-3F4C-42F4-92FE-5A92373801C5}" presName="thinLine2b" presStyleLbl="callout" presStyleIdx="2" presStyleCnt="3"/>
      <dgm:spPr/>
    </dgm:pt>
    <dgm:pt modelId="{FEDA147D-9A3C-4D03-8962-B8873D2EB2DB}" type="pres">
      <dgm:prSet presAssocID="{5A4EE7BF-3F4C-42F4-92FE-5A92373801C5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B4C9D595-88EB-4E65-AAD1-F9EB915EDAFD}" type="presOf" srcId="{5A4EE7BF-3F4C-42F4-92FE-5A92373801C5}" destId="{6ABD75EC-0664-4342-820A-C9908B47BDED}" srcOrd="0" destOrd="0" presId="urn:microsoft.com/office/officeart/2008/layout/LinedList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995697D9-049A-4EFF-BEC2-FB366179D077}" srcId="{B7683AAE-CF95-4CA0-989C-EA27E5219AF8}" destId="{5A4EE7BF-3F4C-42F4-92FE-5A92373801C5}" srcOrd="2" destOrd="0" parTransId="{07133E6E-573C-48F9-9444-7E8A3036355F}" sibTransId="{389687D3-7ACF-44CE-A2C5-1BACB8A014A0}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E2D15BF5-52FE-4FFA-85A2-E9FE72943BE3}" type="presParOf" srcId="{86A14EB2-5D91-49D8-9F3F-9D061BAB0D8B}" destId="{B147511E-E2BC-4AA4-AEB2-AB158DD62D51}" srcOrd="7" destOrd="0" presId="urn:microsoft.com/office/officeart/2008/layout/LinedList"/>
    <dgm:cxn modelId="{0AEEF0B3-F3DF-4E1B-897B-01D31E162192}" type="presParOf" srcId="{B147511E-E2BC-4AA4-AEB2-AB158DD62D51}" destId="{4338BA68-6ED1-4392-BABC-5DE3F7F1D6C7}" srcOrd="0" destOrd="0" presId="urn:microsoft.com/office/officeart/2008/layout/LinedList"/>
    <dgm:cxn modelId="{C61E9FDE-91B9-490B-BFB1-98BAF56E6498}" type="presParOf" srcId="{B147511E-E2BC-4AA4-AEB2-AB158DD62D51}" destId="{6ABD75EC-0664-4342-820A-C9908B47BDED}" srcOrd="1" destOrd="0" presId="urn:microsoft.com/office/officeart/2008/layout/LinedList"/>
    <dgm:cxn modelId="{DB208188-A42F-4CB5-BAB6-E674643B2811}" type="presParOf" srcId="{B147511E-E2BC-4AA4-AEB2-AB158DD62D51}" destId="{D7FE3375-0EA8-475B-A44C-8DEADEF783A0}" srcOrd="2" destOrd="0" presId="urn:microsoft.com/office/officeart/2008/layout/LinedList"/>
    <dgm:cxn modelId="{6C62DC48-89FD-4315-B95A-8FAF6BFE82C1}" type="presParOf" srcId="{86A14EB2-5D91-49D8-9F3F-9D061BAB0D8B}" destId="{FB9D2566-0F49-4E82-BC48-4391C2EDA86F}" srcOrd="8" destOrd="0" presId="urn:microsoft.com/office/officeart/2008/layout/LinedList"/>
    <dgm:cxn modelId="{AA684EEE-5F34-4F05-947C-441F51ED694C}" type="presParOf" srcId="{86A14EB2-5D91-49D8-9F3F-9D061BAB0D8B}" destId="{FEDA147D-9A3C-4D03-8962-B8873D2EB2D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chemeClr val="tx1"/>
              </a:solidFill>
            </a:rPr>
            <a:t>Người bán hàng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Cung cấp đầy đủ giấy tờ về hoạt động kinh doanh và chất lượng hàng hóa, dịch vụ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A4EE7BF-3F4C-42F4-92FE-5A92373801C5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Dừng hợp tác, dừng phát, gỡ bỏ thông tin khi phát hiện hoặc theo yêu cầu (</a:t>
          </a:r>
          <a:r>
            <a:rPr lang="en-GB" sz="2800">
              <a:solidFill>
                <a:srgbClr val="FFFF00"/>
              </a:solidFill>
            </a:rPr>
            <a:t>về hành vi vi phạm pháp luật – Đ.22(6</a:t>
          </a:r>
          <a:r>
            <a:rPr lang="en-GB" sz="2800">
              <a:solidFill>
                <a:schemeClr val="tx1"/>
              </a:solidFill>
            </a:rPr>
            <a:t>)</a:t>
          </a:r>
        </a:p>
      </dgm:t>
    </dgm:pt>
    <dgm:pt modelId="{07133E6E-573C-48F9-9444-7E8A3036355F}" type="parTrans" cxnId="{995697D9-049A-4EFF-BEC2-FB366179D077}">
      <dgm:prSet/>
      <dgm:spPr/>
      <dgm:t>
        <a:bodyPr/>
        <a:lstStyle/>
        <a:p>
          <a:endParaRPr lang="en-GB" sz="1800"/>
        </a:p>
      </dgm:t>
    </dgm:pt>
    <dgm:pt modelId="{389687D3-7ACF-44CE-A2C5-1BACB8A014A0}" type="sibTrans" cxnId="{995697D9-049A-4EFF-BEC2-FB366179D077}">
      <dgm:prSet/>
      <dgm:spPr/>
      <dgm:t>
        <a:bodyPr/>
        <a:lstStyle/>
        <a:p>
          <a:endParaRPr lang="en-GB" sz="1800"/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Văn bản xác nhận nội dung quảng cáo (trường hợp yêu cầu phải có)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 custLinFactY="-137868" custLinFactNeighborY="-200000"/>
      <dgm:spPr/>
    </dgm:pt>
    <dgm:pt modelId="{B7E32FA4-1F4F-4D19-89F9-97EA1136C806}" type="pres">
      <dgm:prSet presAssocID="{924CC69F-A492-4522-96DD-5F13C63221C6}" presName="vertSpace2b" presStyleCnt="0"/>
      <dgm:spPr/>
    </dgm:pt>
    <dgm:pt modelId="{B147511E-E2BC-4AA4-AEB2-AB158DD62D51}" type="pres">
      <dgm:prSet presAssocID="{5A4EE7BF-3F4C-42F4-92FE-5A92373801C5}" presName="horz2" presStyleCnt="0"/>
      <dgm:spPr/>
    </dgm:pt>
    <dgm:pt modelId="{4338BA68-6ED1-4392-BABC-5DE3F7F1D6C7}" type="pres">
      <dgm:prSet presAssocID="{5A4EE7BF-3F4C-42F4-92FE-5A92373801C5}" presName="horzSpace2" presStyleCnt="0"/>
      <dgm:spPr/>
    </dgm:pt>
    <dgm:pt modelId="{6ABD75EC-0664-4342-820A-C9908B47BDED}" type="pres">
      <dgm:prSet presAssocID="{5A4EE7BF-3F4C-42F4-92FE-5A92373801C5}" presName="tx2" presStyleLbl="revTx" presStyleIdx="3" presStyleCnt="4" custLinFactNeighborX="-145" custLinFactNeighborY="-15513"/>
      <dgm:spPr/>
    </dgm:pt>
    <dgm:pt modelId="{D7FE3375-0EA8-475B-A44C-8DEADEF783A0}" type="pres">
      <dgm:prSet presAssocID="{5A4EE7BF-3F4C-42F4-92FE-5A92373801C5}" presName="vert2" presStyleCnt="0"/>
      <dgm:spPr/>
    </dgm:pt>
    <dgm:pt modelId="{FB9D2566-0F49-4E82-BC48-4391C2EDA86F}" type="pres">
      <dgm:prSet presAssocID="{5A4EE7BF-3F4C-42F4-92FE-5A92373801C5}" presName="thinLine2b" presStyleLbl="callout" presStyleIdx="2" presStyleCnt="3"/>
      <dgm:spPr/>
    </dgm:pt>
    <dgm:pt modelId="{FEDA147D-9A3C-4D03-8962-B8873D2EB2DB}" type="pres">
      <dgm:prSet presAssocID="{5A4EE7BF-3F4C-42F4-92FE-5A92373801C5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B4C9D595-88EB-4E65-AAD1-F9EB915EDAFD}" type="presOf" srcId="{5A4EE7BF-3F4C-42F4-92FE-5A92373801C5}" destId="{6ABD75EC-0664-4342-820A-C9908B47BDED}" srcOrd="0" destOrd="0" presId="urn:microsoft.com/office/officeart/2008/layout/LinedList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995697D9-049A-4EFF-BEC2-FB366179D077}" srcId="{B7683AAE-CF95-4CA0-989C-EA27E5219AF8}" destId="{5A4EE7BF-3F4C-42F4-92FE-5A92373801C5}" srcOrd="2" destOrd="0" parTransId="{07133E6E-573C-48F9-9444-7E8A3036355F}" sibTransId="{389687D3-7ACF-44CE-A2C5-1BACB8A014A0}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E2D15BF5-52FE-4FFA-85A2-E9FE72943BE3}" type="presParOf" srcId="{86A14EB2-5D91-49D8-9F3F-9D061BAB0D8B}" destId="{B147511E-E2BC-4AA4-AEB2-AB158DD62D51}" srcOrd="7" destOrd="0" presId="urn:microsoft.com/office/officeart/2008/layout/LinedList"/>
    <dgm:cxn modelId="{0AEEF0B3-F3DF-4E1B-897B-01D31E162192}" type="presParOf" srcId="{B147511E-E2BC-4AA4-AEB2-AB158DD62D51}" destId="{4338BA68-6ED1-4392-BABC-5DE3F7F1D6C7}" srcOrd="0" destOrd="0" presId="urn:microsoft.com/office/officeart/2008/layout/LinedList"/>
    <dgm:cxn modelId="{C61E9FDE-91B9-490B-BFB1-98BAF56E6498}" type="presParOf" srcId="{B147511E-E2BC-4AA4-AEB2-AB158DD62D51}" destId="{6ABD75EC-0664-4342-820A-C9908B47BDED}" srcOrd="1" destOrd="0" presId="urn:microsoft.com/office/officeart/2008/layout/LinedList"/>
    <dgm:cxn modelId="{DB208188-A42F-4CB5-BAB6-E674643B2811}" type="presParOf" srcId="{B147511E-E2BC-4AA4-AEB2-AB158DD62D51}" destId="{D7FE3375-0EA8-475B-A44C-8DEADEF783A0}" srcOrd="2" destOrd="0" presId="urn:microsoft.com/office/officeart/2008/layout/LinedList"/>
    <dgm:cxn modelId="{6C62DC48-89FD-4315-B95A-8FAF6BFE82C1}" type="presParOf" srcId="{86A14EB2-5D91-49D8-9F3F-9D061BAB0D8B}" destId="{FB9D2566-0F49-4E82-BC48-4391C2EDA86F}" srcOrd="8" destOrd="0" presId="urn:microsoft.com/office/officeart/2008/layout/LinedList"/>
    <dgm:cxn modelId="{AA684EEE-5F34-4F05-947C-441F51ED694C}" type="presParOf" srcId="{86A14EB2-5D91-49D8-9F3F-9D061BAB0D8B}" destId="{FEDA147D-9A3C-4D03-8962-B8873D2EB2D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chemeClr val="tx1"/>
              </a:solidFill>
            </a:rPr>
            <a:t>Người livestream bán hàng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Cung cấp thông tin cho Chủ quản nền tảng TMĐT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Thực hiện đúng quy chế livestream bán hàng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/>
        </a:p>
      </dgm:t>
    </dgm:pt>
    <dgm:pt modelId="{AE5EE53E-75B8-48CE-A793-D16847CBF3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Từ chối hợp tác nếu người bán không cung cấp đầy đủ thông tin theo luật này</a:t>
          </a:r>
        </a:p>
      </dgm:t>
    </dgm:pt>
    <dgm:pt modelId="{03A7E8F8-EC2B-44D0-B3A4-E6C3E2AB844B}" type="parTrans" cxnId="{9A5B5779-C475-41F5-AFE5-90A40566896D}">
      <dgm:prSet/>
      <dgm:spPr/>
      <dgm:t>
        <a:bodyPr/>
        <a:lstStyle/>
        <a:p>
          <a:endParaRPr lang="en-GB" sz="2000"/>
        </a:p>
      </dgm:t>
    </dgm:pt>
    <dgm:pt modelId="{70E9B248-CD94-4137-BCB6-30A071522D62}" type="sibTrans" cxnId="{9A5B5779-C475-41F5-AFE5-90A40566896D}">
      <dgm:prSet/>
      <dgm:spPr/>
      <dgm:t>
        <a:bodyPr/>
        <a:lstStyle/>
        <a:p>
          <a:endParaRPr lang="en-GB" sz="2000"/>
        </a:p>
      </dgm:t>
    </dgm:pt>
    <dgm:pt modelId="{07E580C5-5C9D-4BEE-9570-81A7D6D67888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Không được thông tin gian dối, thông tin gây nhầm lẫn về công dụng sản phẩm, xuất xứ…</a:t>
          </a: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2000"/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20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5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4"/>
      <dgm:spPr/>
    </dgm:pt>
    <dgm:pt modelId="{B7E32FA4-1F4F-4D19-89F9-97EA1136C806}" type="pres">
      <dgm:prSet presAssocID="{924CC69F-A492-4522-96DD-5F13C63221C6}" presName="vertSpace2b" presStyleCnt="0"/>
      <dgm:spPr/>
    </dgm:pt>
    <dgm:pt modelId="{F255FBAD-BF67-4509-8C22-BA5666082F7A}" type="pres">
      <dgm:prSet presAssocID="{AE5EE53E-75B8-48CE-A793-D16847CBF3C6}" presName="horz2" presStyleCnt="0"/>
      <dgm:spPr/>
    </dgm:pt>
    <dgm:pt modelId="{D5C6EA96-B0DD-4469-B928-71F69CA7333F}" type="pres">
      <dgm:prSet presAssocID="{AE5EE53E-75B8-48CE-A793-D16847CBF3C6}" presName="horzSpace2" presStyleCnt="0"/>
      <dgm:spPr/>
    </dgm:pt>
    <dgm:pt modelId="{23A2DF14-E9B7-48CD-A143-695812B1B127}" type="pres">
      <dgm:prSet presAssocID="{AE5EE53E-75B8-48CE-A793-D16847CBF3C6}" presName="tx2" presStyleLbl="revTx" presStyleIdx="3" presStyleCnt="5"/>
      <dgm:spPr/>
    </dgm:pt>
    <dgm:pt modelId="{E5182A07-1F1D-4D43-90B9-8960124E6C5B}" type="pres">
      <dgm:prSet presAssocID="{AE5EE53E-75B8-48CE-A793-D16847CBF3C6}" presName="vert2" presStyleCnt="0"/>
      <dgm:spPr/>
    </dgm:pt>
    <dgm:pt modelId="{E09FDEC7-FC9E-44D6-95D6-64A791153A55}" type="pres">
      <dgm:prSet presAssocID="{AE5EE53E-75B8-48CE-A793-D16847CBF3C6}" presName="thinLine2b" presStyleLbl="callout" presStyleIdx="2" presStyleCnt="4"/>
      <dgm:spPr/>
    </dgm:pt>
    <dgm:pt modelId="{2A4645ED-2EAD-4927-A15B-7AAAA4B6D5DC}" type="pres">
      <dgm:prSet presAssocID="{AE5EE53E-75B8-48CE-A793-D16847CBF3C6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4" presStyleCnt="5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3" presStyleCnt="4" custLinFactY="500000" custLinFactNeighborX="526" custLinFactNeighborY="547463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8390FB70-933B-428E-AFB8-63881479C618}" type="presOf" srcId="{AE5EE53E-75B8-48CE-A793-D16847CBF3C6}" destId="{23A2DF14-E9B7-48CD-A143-695812B1B127}" srcOrd="0" destOrd="0" presId="urn:microsoft.com/office/officeart/2008/layout/LinedList"/>
    <dgm:cxn modelId="{9A5B5779-C475-41F5-AFE5-90A40566896D}" srcId="{B7683AAE-CF95-4CA0-989C-EA27E5219AF8}" destId="{AE5EE53E-75B8-48CE-A793-D16847CBF3C6}" srcOrd="2" destOrd="0" parTransId="{03A7E8F8-EC2B-44D0-B3A4-E6C3E2AB844B}" sibTransId="{70E9B248-CD94-4137-BCB6-30A071522D62}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3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5836F23D-1BB2-4534-B19A-BBB8E8959CF7}" type="presParOf" srcId="{86A14EB2-5D91-49D8-9F3F-9D061BAB0D8B}" destId="{F255FBAD-BF67-4509-8C22-BA5666082F7A}" srcOrd="7" destOrd="0" presId="urn:microsoft.com/office/officeart/2008/layout/LinedList"/>
    <dgm:cxn modelId="{BA2CE5F3-DF03-4EA2-A67F-D0136B3BC42C}" type="presParOf" srcId="{F255FBAD-BF67-4509-8C22-BA5666082F7A}" destId="{D5C6EA96-B0DD-4469-B928-71F69CA7333F}" srcOrd="0" destOrd="0" presId="urn:microsoft.com/office/officeart/2008/layout/LinedList"/>
    <dgm:cxn modelId="{F9BBF111-8C2B-4EB2-8C28-DA5606C9E42F}" type="presParOf" srcId="{F255FBAD-BF67-4509-8C22-BA5666082F7A}" destId="{23A2DF14-E9B7-48CD-A143-695812B1B127}" srcOrd="1" destOrd="0" presId="urn:microsoft.com/office/officeart/2008/layout/LinedList"/>
    <dgm:cxn modelId="{AA0BF902-16BF-46B9-9D40-5EE046D92754}" type="presParOf" srcId="{F255FBAD-BF67-4509-8C22-BA5666082F7A}" destId="{E5182A07-1F1D-4D43-90B9-8960124E6C5B}" srcOrd="2" destOrd="0" presId="urn:microsoft.com/office/officeart/2008/layout/LinedList"/>
    <dgm:cxn modelId="{81F92EA7-37CD-4BB3-B7E1-8F63A7E6250F}" type="presParOf" srcId="{86A14EB2-5D91-49D8-9F3F-9D061BAB0D8B}" destId="{E09FDEC7-FC9E-44D6-95D6-64A791153A55}" srcOrd="8" destOrd="0" presId="urn:microsoft.com/office/officeart/2008/layout/LinedList"/>
    <dgm:cxn modelId="{0FB48F33-4D7B-4254-B648-F8EF95E779C3}" type="presParOf" srcId="{86A14EB2-5D91-49D8-9F3F-9D061BAB0D8B}" destId="{2A4645ED-2EAD-4927-A15B-7AAAA4B6D5DC}" srcOrd="9" destOrd="0" presId="urn:microsoft.com/office/officeart/2008/layout/LinedList"/>
    <dgm:cxn modelId="{050E2808-9945-4541-AF10-B46A1F571045}" type="presParOf" srcId="{86A14EB2-5D91-49D8-9F3F-9D061BAB0D8B}" destId="{4DFEAFAC-777B-4F62-9C21-648D2B7A9A5F}" srcOrd="10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11" destOrd="0" presId="urn:microsoft.com/office/officeart/2008/layout/LinedList"/>
    <dgm:cxn modelId="{80D6E826-C5C5-4351-A9D7-CB20D78CFFCE}" type="presParOf" srcId="{86A14EB2-5D91-49D8-9F3F-9D061BAB0D8B}" destId="{F7C678D8-549D-4537-8704-7667836E226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chemeClr val="tx1"/>
              </a:solidFill>
            </a:rPr>
            <a:t>Người livestream bán hàng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Thực hiện đúng nội dung văn bản quảng cáo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Không sử dụng hình ảnh, ngôn ngữ, trang phục, hành vi trái đạo đức xã hội, thuần phong, mĩ tục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/>
        </a:p>
      </dgm:t>
    </dgm:pt>
    <dgm:pt modelId="{07E580C5-5C9D-4BEE-9570-81A7D6D67888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Dừng hợp tác, gỡ bỏ thông tin khi phát hiện hành vi vi phạm pháp luật hoặc theo yêu cầu cơ quan có thẩm quyền</a:t>
          </a: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2000"/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20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 custLinFactY="-300000" custLinFactNeighborX="241" custLinFactNeighborY="-300482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 custLinFactNeighborX="143" custLinFactNeighborY="-21545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 custLinFactY="-137868" custLinFactNeighborX="-141" custLinFactNeighborY="-200000"/>
      <dgm:spPr/>
    </dgm:pt>
    <dgm:pt modelId="{B7E32FA4-1F4F-4D19-89F9-97EA1136C806}" type="pres">
      <dgm:prSet presAssocID="{924CC69F-A492-4522-96DD-5F13C63221C6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3" presStyleCnt="4" custLinFactNeighborY="-9480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2" presStyleCnt="3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2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50E2808-9945-4541-AF10-B46A1F571045}" type="presParOf" srcId="{86A14EB2-5D91-49D8-9F3F-9D061BAB0D8B}" destId="{4DFEAFAC-777B-4F62-9C21-648D2B7A9A5F}" srcOrd="7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8" destOrd="0" presId="urn:microsoft.com/office/officeart/2008/layout/LinedList"/>
    <dgm:cxn modelId="{80D6E826-C5C5-4351-A9D7-CB20D78CFFCE}" type="presParOf" srcId="{86A14EB2-5D91-49D8-9F3F-9D061BAB0D8B}" destId="{F7C678D8-549D-4537-8704-7667836E226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chemeClr val="tx1"/>
              </a:solidFill>
            </a:rPr>
            <a:t>Tiếp thị, liên kết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Quảng cáo hàng hóa, dịch vụ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Thông qua đường dẫn truy cập, mã giới thiệu hoặc cách khác tương tự được liên kết với nền tảng TMĐT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/>
        </a:p>
      </dgm:t>
    </dgm:pt>
    <dgm:pt modelId="{07E580C5-5C9D-4BEE-9570-81A7D6D67888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Người mua có thể thực hiện mua hàng qua đường dẫn, mã truy cập này</a:t>
          </a: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2000"/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20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 custLinFactY="-300000" custLinFactNeighborY="-347609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 custLinFactNeighborY="-16789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/>
      <dgm:spPr/>
    </dgm:pt>
    <dgm:pt modelId="{B7E32FA4-1F4F-4D19-89F9-97EA1136C806}" type="pres">
      <dgm:prSet presAssocID="{924CC69F-A492-4522-96DD-5F13C63221C6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3" presStyleCnt="4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2" presStyleCnt="3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2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50E2808-9945-4541-AF10-B46A1F571045}" type="presParOf" srcId="{86A14EB2-5D91-49D8-9F3F-9D061BAB0D8B}" destId="{4DFEAFAC-777B-4F62-9C21-648D2B7A9A5F}" srcOrd="7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8" destOrd="0" presId="urn:microsoft.com/office/officeart/2008/layout/LinedList"/>
    <dgm:cxn modelId="{80D6E826-C5C5-4351-A9D7-CB20D78CFFCE}" type="presParOf" srcId="{86A14EB2-5D91-49D8-9F3F-9D061BAB0D8B}" destId="{F7C678D8-549D-4537-8704-7667836E226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0EAF8F-54DA-42C4-8621-A7E74AF22300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8980CB8-AA82-4E46-AF5C-CC768F8A0D8C}">
      <dgm:prSet phldrT="[Text]"/>
      <dgm:spPr/>
      <dgm:t>
        <a:bodyPr/>
        <a:lstStyle/>
        <a:p>
          <a:r>
            <a:rPr lang="en-GB"/>
            <a:t>Nền tảng thương mại điện tử</a:t>
          </a:r>
        </a:p>
      </dgm:t>
    </dgm:pt>
    <dgm:pt modelId="{1189A389-73F8-4509-8F18-6FEE996FE3F7}" type="parTrans" cxnId="{BE10758D-CEBF-4BB2-88D0-99098D36CC40}">
      <dgm:prSet/>
      <dgm:spPr/>
      <dgm:t>
        <a:bodyPr/>
        <a:lstStyle/>
        <a:p>
          <a:endParaRPr lang="en-GB"/>
        </a:p>
      </dgm:t>
    </dgm:pt>
    <dgm:pt modelId="{9CD840D1-E212-4C6A-BC8C-B180CD45EE6B}" type="sibTrans" cxnId="{BE10758D-CEBF-4BB2-88D0-99098D36CC40}">
      <dgm:prSet/>
      <dgm:spPr/>
      <dgm:t>
        <a:bodyPr/>
        <a:lstStyle/>
        <a:p>
          <a:endParaRPr lang="en-GB"/>
        </a:p>
      </dgm:t>
    </dgm:pt>
    <dgm:pt modelId="{93439077-F6BC-4299-80A8-DDA0A66CBB8C}">
      <dgm:prSet phldrT="[Text]"/>
      <dgm:spPr/>
      <dgm:t>
        <a:bodyPr/>
        <a:lstStyle/>
        <a:p>
          <a:r>
            <a:rPr lang="en-GB"/>
            <a:t>TMĐT kinh doanh trực tiếp</a:t>
          </a:r>
        </a:p>
      </dgm:t>
    </dgm:pt>
    <dgm:pt modelId="{F038778D-6D61-4DE2-9202-73D1BD20E95E}" type="parTrans" cxnId="{D4D55045-7607-41DE-9EDC-5E8D5209709E}">
      <dgm:prSet/>
      <dgm:spPr/>
      <dgm:t>
        <a:bodyPr/>
        <a:lstStyle/>
        <a:p>
          <a:endParaRPr lang="en-GB"/>
        </a:p>
      </dgm:t>
    </dgm:pt>
    <dgm:pt modelId="{B8F5F665-5D3E-4969-BC10-168DB5B275A1}" type="sibTrans" cxnId="{D4D55045-7607-41DE-9EDC-5E8D5209709E}">
      <dgm:prSet/>
      <dgm:spPr/>
      <dgm:t>
        <a:bodyPr/>
        <a:lstStyle/>
        <a:p>
          <a:endParaRPr lang="en-GB"/>
        </a:p>
      </dgm:t>
    </dgm:pt>
    <dgm:pt modelId="{C59583A7-6B02-4799-845C-4027B53AAF75}">
      <dgm:prSet phldrT="[Text]"/>
      <dgm:spPr/>
      <dgm:t>
        <a:bodyPr/>
        <a:lstStyle/>
        <a:p>
          <a:r>
            <a:rPr lang="en-GB"/>
            <a:t>TMĐT trung gian</a:t>
          </a:r>
        </a:p>
      </dgm:t>
    </dgm:pt>
    <dgm:pt modelId="{E50063C1-40FA-49D2-8DE4-90D79821E450}" type="parTrans" cxnId="{B18F7060-24B0-4B2E-AC88-27C51F3BFF8C}">
      <dgm:prSet/>
      <dgm:spPr/>
      <dgm:t>
        <a:bodyPr/>
        <a:lstStyle/>
        <a:p>
          <a:endParaRPr lang="en-GB"/>
        </a:p>
      </dgm:t>
    </dgm:pt>
    <dgm:pt modelId="{32ABE080-78D9-4749-B54E-3747735A496D}" type="sibTrans" cxnId="{B18F7060-24B0-4B2E-AC88-27C51F3BFF8C}">
      <dgm:prSet/>
      <dgm:spPr/>
      <dgm:t>
        <a:bodyPr/>
        <a:lstStyle/>
        <a:p>
          <a:endParaRPr lang="en-GB"/>
        </a:p>
      </dgm:t>
    </dgm:pt>
    <dgm:pt modelId="{2E25A9D7-A6C2-4FD6-A3A9-F14845F33FA9}">
      <dgm:prSet phldrT="[Text]"/>
      <dgm:spPr/>
      <dgm:t>
        <a:bodyPr/>
        <a:lstStyle/>
        <a:p>
          <a:r>
            <a:rPr lang="en-GB"/>
            <a:t>Mạng xã hội hoạt động TMĐT</a:t>
          </a:r>
        </a:p>
      </dgm:t>
    </dgm:pt>
    <dgm:pt modelId="{71272B80-664F-49A7-9298-20A1E313E84E}" type="parTrans" cxnId="{6A1E4334-FFD8-4F72-857F-8C9633E4B98C}">
      <dgm:prSet/>
      <dgm:spPr/>
      <dgm:t>
        <a:bodyPr/>
        <a:lstStyle/>
        <a:p>
          <a:endParaRPr lang="en-GB"/>
        </a:p>
      </dgm:t>
    </dgm:pt>
    <dgm:pt modelId="{4EB202C5-9EF5-4B03-8F44-BF6CE2E9EE6C}" type="sibTrans" cxnId="{6A1E4334-FFD8-4F72-857F-8C9633E4B98C}">
      <dgm:prSet/>
      <dgm:spPr/>
      <dgm:t>
        <a:bodyPr/>
        <a:lstStyle/>
        <a:p>
          <a:endParaRPr lang="en-GB"/>
        </a:p>
      </dgm:t>
    </dgm:pt>
    <dgm:pt modelId="{CC10A991-F653-44EA-9DF9-24751A276599}">
      <dgm:prSet phldrT="[Text]"/>
      <dgm:spPr/>
      <dgm:t>
        <a:bodyPr/>
        <a:lstStyle/>
        <a:p>
          <a:r>
            <a:rPr lang="en-GB"/>
            <a:t>TMĐT tích hợp</a:t>
          </a:r>
        </a:p>
      </dgm:t>
    </dgm:pt>
    <dgm:pt modelId="{AD090188-0268-4C4F-81F8-8925E7FB935B}" type="parTrans" cxnId="{BE8357EF-53E4-4A52-B12F-5BE8F5137AB1}">
      <dgm:prSet/>
      <dgm:spPr/>
      <dgm:t>
        <a:bodyPr/>
        <a:lstStyle/>
        <a:p>
          <a:endParaRPr lang="en-GB"/>
        </a:p>
      </dgm:t>
    </dgm:pt>
    <dgm:pt modelId="{FF98FEF9-B4B5-4C64-8EDF-FB46CA22CF63}" type="sibTrans" cxnId="{BE8357EF-53E4-4A52-B12F-5BE8F5137AB1}">
      <dgm:prSet/>
      <dgm:spPr/>
      <dgm:t>
        <a:bodyPr/>
        <a:lstStyle/>
        <a:p>
          <a:endParaRPr lang="en-GB"/>
        </a:p>
      </dgm:t>
    </dgm:pt>
    <dgm:pt modelId="{5292A3D6-3D12-464F-A228-B785F48D73C7}" type="pres">
      <dgm:prSet presAssocID="{A60EAF8F-54DA-42C4-8621-A7E74AF223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3E968F-D27E-45B2-8F93-64174B3554B3}" type="pres">
      <dgm:prSet presAssocID="{F8980CB8-AA82-4E46-AF5C-CC768F8A0D8C}" presName="singleCycle" presStyleCnt="0"/>
      <dgm:spPr/>
    </dgm:pt>
    <dgm:pt modelId="{DA423F85-A484-4B59-B581-CBDD7A17E0CC}" type="pres">
      <dgm:prSet presAssocID="{F8980CB8-AA82-4E46-AF5C-CC768F8A0D8C}" presName="singleCenter" presStyleLbl="node1" presStyleIdx="0" presStyleCnt="5" custScaleX="157905">
        <dgm:presLayoutVars>
          <dgm:chMax val="7"/>
          <dgm:chPref val="7"/>
        </dgm:presLayoutVars>
      </dgm:prSet>
      <dgm:spPr/>
    </dgm:pt>
    <dgm:pt modelId="{619540CF-BCC7-4259-900B-B55A64681E4F}" type="pres">
      <dgm:prSet presAssocID="{F038778D-6D61-4DE2-9202-73D1BD20E95E}" presName="Name56" presStyleLbl="parChTrans1D2" presStyleIdx="0" presStyleCnt="4"/>
      <dgm:spPr/>
    </dgm:pt>
    <dgm:pt modelId="{9866DCE2-19AD-44B6-9B5D-BEB86C1B7E25}" type="pres">
      <dgm:prSet presAssocID="{93439077-F6BC-4299-80A8-DDA0A66CBB8C}" presName="text0" presStyleLbl="node1" presStyleIdx="1" presStyleCnt="5" custScaleX="529722">
        <dgm:presLayoutVars>
          <dgm:bulletEnabled val="1"/>
        </dgm:presLayoutVars>
      </dgm:prSet>
      <dgm:spPr/>
    </dgm:pt>
    <dgm:pt modelId="{A237FF1A-9FEF-4CEB-B45D-D6250CD33D1F}" type="pres">
      <dgm:prSet presAssocID="{E50063C1-40FA-49D2-8DE4-90D79821E450}" presName="Name56" presStyleLbl="parChTrans1D2" presStyleIdx="1" presStyleCnt="4"/>
      <dgm:spPr/>
    </dgm:pt>
    <dgm:pt modelId="{998BFAF3-51BB-4D59-A494-5494DC385898}" type="pres">
      <dgm:prSet presAssocID="{C59583A7-6B02-4799-845C-4027B53AAF75}" presName="text0" presStyleLbl="node1" presStyleIdx="2" presStyleCnt="5" custScaleX="371101" custRadScaleRad="192971" custRadScaleInc="1333">
        <dgm:presLayoutVars>
          <dgm:bulletEnabled val="1"/>
        </dgm:presLayoutVars>
      </dgm:prSet>
      <dgm:spPr/>
    </dgm:pt>
    <dgm:pt modelId="{953F5CAB-27F7-42C4-B105-58A0D5A4BB24}" type="pres">
      <dgm:prSet presAssocID="{71272B80-664F-49A7-9298-20A1E313E84E}" presName="Name56" presStyleLbl="parChTrans1D2" presStyleIdx="2" presStyleCnt="4"/>
      <dgm:spPr/>
    </dgm:pt>
    <dgm:pt modelId="{7E0A0DBA-C209-4142-8C6A-80A0A22C50A0}" type="pres">
      <dgm:prSet presAssocID="{2E25A9D7-A6C2-4FD6-A3A9-F14845F33FA9}" presName="text0" presStyleLbl="node1" presStyleIdx="3" presStyleCnt="5" custScaleX="543108">
        <dgm:presLayoutVars>
          <dgm:bulletEnabled val="1"/>
        </dgm:presLayoutVars>
      </dgm:prSet>
      <dgm:spPr/>
    </dgm:pt>
    <dgm:pt modelId="{4C9016ED-6DFA-4D6B-9E3C-69D31B634C1D}" type="pres">
      <dgm:prSet presAssocID="{AD090188-0268-4C4F-81F8-8925E7FB935B}" presName="Name56" presStyleLbl="parChTrans1D2" presStyleIdx="3" presStyleCnt="4"/>
      <dgm:spPr/>
    </dgm:pt>
    <dgm:pt modelId="{24FFEF67-EAA2-4F39-9C24-A415B50EB7FA}" type="pres">
      <dgm:prSet presAssocID="{CC10A991-F653-44EA-9DF9-24751A276599}" presName="text0" presStyleLbl="node1" presStyleIdx="4" presStyleCnt="5" custScaleX="344862" custRadScaleRad="190270" custRadScaleInc="-902">
        <dgm:presLayoutVars>
          <dgm:bulletEnabled val="1"/>
        </dgm:presLayoutVars>
      </dgm:prSet>
      <dgm:spPr/>
    </dgm:pt>
  </dgm:ptLst>
  <dgm:cxnLst>
    <dgm:cxn modelId="{86011718-E287-4951-8C36-6C590D706455}" type="presOf" srcId="{71272B80-664F-49A7-9298-20A1E313E84E}" destId="{953F5CAB-27F7-42C4-B105-58A0D5A4BB24}" srcOrd="0" destOrd="0" presId="urn:microsoft.com/office/officeart/2008/layout/RadialCluster"/>
    <dgm:cxn modelId="{6A1E4334-FFD8-4F72-857F-8C9633E4B98C}" srcId="{F8980CB8-AA82-4E46-AF5C-CC768F8A0D8C}" destId="{2E25A9D7-A6C2-4FD6-A3A9-F14845F33FA9}" srcOrd="2" destOrd="0" parTransId="{71272B80-664F-49A7-9298-20A1E313E84E}" sibTransId="{4EB202C5-9EF5-4B03-8F44-BF6CE2E9EE6C}"/>
    <dgm:cxn modelId="{4EE34038-FF7B-4F1E-8716-181380CFDC9F}" type="presOf" srcId="{E50063C1-40FA-49D2-8DE4-90D79821E450}" destId="{A237FF1A-9FEF-4CEB-B45D-D6250CD33D1F}" srcOrd="0" destOrd="0" presId="urn:microsoft.com/office/officeart/2008/layout/RadialCluster"/>
    <dgm:cxn modelId="{F30D065D-5EA9-401A-9063-5A1DE7090988}" type="presOf" srcId="{CC10A991-F653-44EA-9DF9-24751A276599}" destId="{24FFEF67-EAA2-4F39-9C24-A415B50EB7FA}" srcOrd="0" destOrd="0" presId="urn:microsoft.com/office/officeart/2008/layout/RadialCluster"/>
    <dgm:cxn modelId="{B18F7060-24B0-4B2E-AC88-27C51F3BFF8C}" srcId="{F8980CB8-AA82-4E46-AF5C-CC768F8A0D8C}" destId="{C59583A7-6B02-4799-845C-4027B53AAF75}" srcOrd="1" destOrd="0" parTransId="{E50063C1-40FA-49D2-8DE4-90D79821E450}" sibTransId="{32ABE080-78D9-4749-B54E-3747735A496D}"/>
    <dgm:cxn modelId="{AFE4FB64-8914-4B80-A69C-5C2F0C08FF3D}" type="presOf" srcId="{C59583A7-6B02-4799-845C-4027B53AAF75}" destId="{998BFAF3-51BB-4D59-A494-5494DC385898}" srcOrd="0" destOrd="0" presId="urn:microsoft.com/office/officeart/2008/layout/RadialCluster"/>
    <dgm:cxn modelId="{D4D55045-7607-41DE-9EDC-5E8D5209709E}" srcId="{F8980CB8-AA82-4E46-AF5C-CC768F8A0D8C}" destId="{93439077-F6BC-4299-80A8-DDA0A66CBB8C}" srcOrd="0" destOrd="0" parTransId="{F038778D-6D61-4DE2-9202-73D1BD20E95E}" sibTransId="{B8F5F665-5D3E-4969-BC10-168DB5B275A1}"/>
    <dgm:cxn modelId="{370A8F6F-1B45-4255-9E32-B13F5BC52F5F}" type="presOf" srcId="{A60EAF8F-54DA-42C4-8621-A7E74AF22300}" destId="{5292A3D6-3D12-464F-A228-B785F48D73C7}" srcOrd="0" destOrd="0" presId="urn:microsoft.com/office/officeart/2008/layout/RadialCluster"/>
    <dgm:cxn modelId="{7AD75E78-1F49-40D8-992F-F10B29820147}" type="presOf" srcId="{AD090188-0268-4C4F-81F8-8925E7FB935B}" destId="{4C9016ED-6DFA-4D6B-9E3C-69D31B634C1D}" srcOrd="0" destOrd="0" presId="urn:microsoft.com/office/officeart/2008/layout/RadialCluster"/>
    <dgm:cxn modelId="{BE10758D-CEBF-4BB2-88D0-99098D36CC40}" srcId="{A60EAF8F-54DA-42C4-8621-A7E74AF22300}" destId="{F8980CB8-AA82-4E46-AF5C-CC768F8A0D8C}" srcOrd="0" destOrd="0" parTransId="{1189A389-73F8-4509-8F18-6FEE996FE3F7}" sibTransId="{9CD840D1-E212-4C6A-BC8C-B180CD45EE6B}"/>
    <dgm:cxn modelId="{B000E39F-2C08-452D-9FB5-CA3937D52FBC}" type="presOf" srcId="{93439077-F6BC-4299-80A8-DDA0A66CBB8C}" destId="{9866DCE2-19AD-44B6-9B5D-BEB86C1B7E25}" srcOrd="0" destOrd="0" presId="urn:microsoft.com/office/officeart/2008/layout/RadialCluster"/>
    <dgm:cxn modelId="{0010E49F-2529-44B5-AACA-AD1D34244A6D}" type="presOf" srcId="{2E25A9D7-A6C2-4FD6-A3A9-F14845F33FA9}" destId="{7E0A0DBA-C209-4142-8C6A-80A0A22C50A0}" srcOrd="0" destOrd="0" presId="urn:microsoft.com/office/officeart/2008/layout/RadialCluster"/>
    <dgm:cxn modelId="{093067D3-2A6A-4C82-9675-902AC19E2D8A}" type="presOf" srcId="{F038778D-6D61-4DE2-9202-73D1BD20E95E}" destId="{619540CF-BCC7-4259-900B-B55A64681E4F}" srcOrd="0" destOrd="0" presId="urn:microsoft.com/office/officeart/2008/layout/RadialCluster"/>
    <dgm:cxn modelId="{FA479BE7-1AC6-467E-B29C-936853A2667E}" type="presOf" srcId="{F8980CB8-AA82-4E46-AF5C-CC768F8A0D8C}" destId="{DA423F85-A484-4B59-B581-CBDD7A17E0CC}" srcOrd="0" destOrd="0" presId="urn:microsoft.com/office/officeart/2008/layout/RadialCluster"/>
    <dgm:cxn modelId="{BE8357EF-53E4-4A52-B12F-5BE8F5137AB1}" srcId="{F8980CB8-AA82-4E46-AF5C-CC768F8A0D8C}" destId="{CC10A991-F653-44EA-9DF9-24751A276599}" srcOrd="3" destOrd="0" parTransId="{AD090188-0268-4C4F-81F8-8925E7FB935B}" sibTransId="{FF98FEF9-B4B5-4C64-8EDF-FB46CA22CF63}"/>
    <dgm:cxn modelId="{2CB9A66A-D467-4E9C-B174-7B06AC26A4DD}" type="presParOf" srcId="{5292A3D6-3D12-464F-A228-B785F48D73C7}" destId="{DA3E968F-D27E-45B2-8F93-64174B3554B3}" srcOrd="0" destOrd="0" presId="urn:microsoft.com/office/officeart/2008/layout/RadialCluster"/>
    <dgm:cxn modelId="{BA32551C-38FC-40F4-9F0A-0863BA6D0BC3}" type="presParOf" srcId="{DA3E968F-D27E-45B2-8F93-64174B3554B3}" destId="{DA423F85-A484-4B59-B581-CBDD7A17E0CC}" srcOrd="0" destOrd="0" presId="urn:microsoft.com/office/officeart/2008/layout/RadialCluster"/>
    <dgm:cxn modelId="{8359C762-2BA0-4841-9E37-81861D1DEA81}" type="presParOf" srcId="{DA3E968F-D27E-45B2-8F93-64174B3554B3}" destId="{619540CF-BCC7-4259-900B-B55A64681E4F}" srcOrd="1" destOrd="0" presId="urn:microsoft.com/office/officeart/2008/layout/RadialCluster"/>
    <dgm:cxn modelId="{E82E8A03-0F01-46C0-8E59-42C2C4E1DA1A}" type="presParOf" srcId="{DA3E968F-D27E-45B2-8F93-64174B3554B3}" destId="{9866DCE2-19AD-44B6-9B5D-BEB86C1B7E25}" srcOrd="2" destOrd="0" presId="urn:microsoft.com/office/officeart/2008/layout/RadialCluster"/>
    <dgm:cxn modelId="{11D521C6-B5F7-498F-9D39-56DDC5DD679B}" type="presParOf" srcId="{DA3E968F-D27E-45B2-8F93-64174B3554B3}" destId="{A237FF1A-9FEF-4CEB-B45D-D6250CD33D1F}" srcOrd="3" destOrd="0" presId="urn:microsoft.com/office/officeart/2008/layout/RadialCluster"/>
    <dgm:cxn modelId="{E10EF97A-C688-45B4-B4B9-81D639E0CBAB}" type="presParOf" srcId="{DA3E968F-D27E-45B2-8F93-64174B3554B3}" destId="{998BFAF3-51BB-4D59-A494-5494DC385898}" srcOrd="4" destOrd="0" presId="urn:microsoft.com/office/officeart/2008/layout/RadialCluster"/>
    <dgm:cxn modelId="{DA98F10D-17C5-43F6-8853-5CD00A45EA06}" type="presParOf" srcId="{DA3E968F-D27E-45B2-8F93-64174B3554B3}" destId="{953F5CAB-27F7-42C4-B105-58A0D5A4BB24}" srcOrd="5" destOrd="0" presId="urn:microsoft.com/office/officeart/2008/layout/RadialCluster"/>
    <dgm:cxn modelId="{2B841526-97E8-4850-965C-0909B4917024}" type="presParOf" srcId="{DA3E968F-D27E-45B2-8F93-64174B3554B3}" destId="{7E0A0DBA-C209-4142-8C6A-80A0A22C50A0}" srcOrd="6" destOrd="0" presId="urn:microsoft.com/office/officeart/2008/layout/RadialCluster"/>
    <dgm:cxn modelId="{A25AF84C-5ED2-48C1-A408-E8953FF9C073}" type="presParOf" srcId="{DA3E968F-D27E-45B2-8F93-64174B3554B3}" destId="{4C9016ED-6DFA-4D6B-9E3C-69D31B634C1D}" srcOrd="7" destOrd="0" presId="urn:microsoft.com/office/officeart/2008/layout/RadialCluster"/>
    <dgm:cxn modelId="{204BCC85-0F31-4502-9965-F632EA4F9D45}" type="presParOf" srcId="{DA3E968F-D27E-45B2-8F93-64174B3554B3}" destId="{24FFEF67-EAA2-4F39-9C24-A415B50EB7F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3600">
              <a:solidFill>
                <a:schemeClr val="tx1"/>
              </a:solidFill>
            </a:rPr>
            <a:t>Tổ chức/cá nhân tiếp thị, liên kết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Xác thực danh tính của người tiếp thị/liên kết và xác thực điện tử trước khi trước khi cho phép thực hiện tiếp thị, liên kết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Từ chối làm dịch vụ cho các hàng hóa: cấm, kinh doanh đa cấp không có giấy phép, hoặc đã bị công khai là vi phạm pháp luật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18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1800"/>
        </a:p>
      </dgm:t>
    </dgm:pt>
    <dgm:pt modelId="{07E580C5-5C9D-4BEE-9570-81A7D6D67888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Gỡ bỏ đường dẫn, mã = nếu phát hiện hàng hóa vi phạm pháp luật; gỡ bỏ và cung cấp thông tin theo yêu cầu cq có thẩm quyền</a:t>
          </a: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/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/>
      <dgm:spPr/>
    </dgm:pt>
    <dgm:pt modelId="{B7E32FA4-1F4F-4D19-89F9-97EA1136C806}" type="pres">
      <dgm:prSet presAssocID="{924CC69F-A492-4522-96DD-5F13C63221C6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3" presStyleCnt="4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2" presStyleCnt="3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2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50E2808-9945-4541-AF10-B46A1F571045}" type="presParOf" srcId="{86A14EB2-5D91-49D8-9F3F-9D061BAB0D8B}" destId="{4DFEAFAC-777B-4F62-9C21-648D2B7A9A5F}" srcOrd="7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8" destOrd="0" presId="urn:microsoft.com/office/officeart/2008/layout/LinedList"/>
    <dgm:cxn modelId="{80D6E826-C5C5-4351-A9D7-CB20D78CFFCE}" type="presParOf" srcId="{86A14EB2-5D91-49D8-9F3F-9D061BAB0D8B}" destId="{F7C678D8-549D-4537-8704-7667836E226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chemeClr val="tx1"/>
              </a:solidFill>
            </a:rPr>
            <a:t>Người thực hiện tiếp thị, liên kết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Cung cấp thông tin cho tổ chức cung cấp dịch vụ TTLK để xác thực danh tính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Từ chối thực hiện trên nền tảng số đã được thông báo vi phạm… ; nền tảng đa phương thức không giấy phép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/>
        </a:p>
      </dgm:t>
    </dgm:pt>
    <dgm:pt modelId="{07E580C5-5C9D-4BEE-9570-81A7D6D67888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Gỡ bỏ liên kết đ/v hàng hóa vi phạm pháp luật và/hoặc gỡ bỏ và cung cấp thông tin theo yêu cầu của cơ quan có thẩm quyền</a:t>
          </a: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2000"/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20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 custLinFactY="-300000" custLinFactNeighborX="-142" custLinFactNeighborY="-334626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 custLinFactNeighborY="-14637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/>
      <dgm:spPr/>
    </dgm:pt>
    <dgm:pt modelId="{B7E32FA4-1F4F-4D19-89F9-97EA1136C806}" type="pres">
      <dgm:prSet presAssocID="{924CC69F-A492-4522-96DD-5F13C63221C6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3" presStyleCnt="4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2" presStyleCnt="3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2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50E2808-9945-4541-AF10-B46A1F571045}" type="presParOf" srcId="{86A14EB2-5D91-49D8-9F3F-9D061BAB0D8B}" destId="{4DFEAFAC-777B-4F62-9C21-648D2B7A9A5F}" srcOrd="7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8" destOrd="0" presId="urn:microsoft.com/office/officeart/2008/layout/LinedList"/>
    <dgm:cxn modelId="{80D6E826-C5C5-4351-A9D7-CB20D78CFFCE}" type="presParOf" srcId="{86A14EB2-5D91-49D8-9F3F-9D061BAB0D8B}" destId="{F7C678D8-549D-4537-8704-7667836E226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3600">
              <a:solidFill>
                <a:schemeClr val="tx1"/>
              </a:solidFill>
            </a:rPr>
            <a:t>Nền tảng TMĐT nước ngoài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Có cơ chế hiển thị ngôn ngữ tiếng Việt hoặc sử dụng tên miền ‘.vn” hoặc đạt ngưỡng giao dịch với người mua Việt nam = </a:t>
          </a:r>
          <a:r>
            <a:rPr lang="en-GB" sz="2400">
              <a:solidFill>
                <a:srgbClr val="FFFF00"/>
              </a:solidFill>
            </a:rPr>
            <a:t>bao gồm các loại sau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(1) Nền tảng TMĐT trực tiếp có chức năng đặt hàng trực tuyến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18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1800"/>
        </a:p>
      </dgm:t>
    </dgm:pt>
    <dgm:pt modelId="{07E580C5-5C9D-4BEE-9570-81A7D6D67888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(2) Nền tảng TMĐT trung gian &amp; mạng xã hội không có chức năng đặt hàng trực tuyến</a:t>
          </a: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1800"/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1800"/>
        </a:p>
      </dgm:t>
    </dgm:pt>
    <dgm:pt modelId="{3E69F953-8B38-4A5B-B76D-73186DF5FAA3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(3) Nền tảng TMĐT trung gian + mạng xã hội hoạt động TMĐT có chức năng đặt hàng trực tuyến </a:t>
          </a:r>
        </a:p>
      </dgm:t>
    </dgm:pt>
    <dgm:pt modelId="{A3202406-3673-4E18-BEDF-467B730CD588}" type="parTrans" cxnId="{02571B16-1CBD-4ADE-99E6-FE04224E704E}">
      <dgm:prSet/>
      <dgm:spPr/>
      <dgm:t>
        <a:bodyPr/>
        <a:lstStyle/>
        <a:p>
          <a:endParaRPr lang="en-GB" sz="1800"/>
        </a:p>
      </dgm:t>
    </dgm:pt>
    <dgm:pt modelId="{6783CB7B-3B0F-4319-B6B5-0CC97E4A4C37}" type="sibTrans" cxnId="{02571B16-1CBD-4ADE-99E6-FE04224E704E}">
      <dgm:prSet/>
      <dgm:spPr/>
      <dgm:t>
        <a:bodyPr/>
        <a:lstStyle/>
        <a:p>
          <a:endParaRPr lang="en-GB" sz="18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 custLinFactY="300000" custLinFactNeighborY="307753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5" custLinFactNeighborX="581" custLinFactNeighborY="29455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4" custLinFactY="196621" custLinFactNeighborY="200000"/>
      <dgm:spPr/>
    </dgm:pt>
    <dgm:pt modelId="{B7E32FA4-1F4F-4D19-89F9-97EA1136C806}" type="pres">
      <dgm:prSet presAssocID="{924CC69F-A492-4522-96DD-5F13C63221C6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3" presStyleCnt="5" custLinFactNeighborX="101" custLinFactNeighborY="10310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2" presStyleCnt="4" custLinFactNeighborY="22910"/>
      <dgm:spPr/>
    </dgm:pt>
    <dgm:pt modelId="{F7C678D8-549D-4537-8704-7667836E2261}" type="pres">
      <dgm:prSet presAssocID="{07E580C5-5C9D-4BEE-9570-81A7D6D67888}" presName="vertSpace2b" presStyleCnt="0"/>
      <dgm:spPr/>
    </dgm:pt>
    <dgm:pt modelId="{42C7D43E-58A3-4E40-A67E-53505E6A5B26}" type="pres">
      <dgm:prSet presAssocID="{3E69F953-8B38-4A5B-B76D-73186DF5FAA3}" presName="horz2" presStyleCnt="0"/>
      <dgm:spPr/>
    </dgm:pt>
    <dgm:pt modelId="{9DE34578-A4AC-408D-82C1-59552412C0BC}" type="pres">
      <dgm:prSet presAssocID="{3E69F953-8B38-4A5B-B76D-73186DF5FAA3}" presName="horzSpace2" presStyleCnt="0"/>
      <dgm:spPr/>
    </dgm:pt>
    <dgm:pt modelId="{9A7E1171-6284-494F-9280-BD60DF4B362E}" type="pres">
      <dgm:prSet presAssocID="{3E69F953-8B38-4A5B-B76D-73186DF5FAA3}" presName="tx2" presStyleLbl="revTx" presStyleIdx="4" presStyleCnt="5"/>
      <dgm:spPr/>
    </dgm:pt>
    <dgm:pt modelId="{AC574D4E-35B3-42EA-8529-DF9953A2E7C7}" type="pres">
      <dgm:prSet presAssocID="{3E69F953-8B38-4A5B-B76D-73186DF5FAA3}" presName="vert2" presStyleCnt="0"/>
      <dgm:spPr/>
    </dgm:pt>
    <dgm:pt modelId="{2F80502A-6B56-4D4C-B104-7355EE2BE4C9}" type="pres">
      <dgm:prSet presAssocID="{3E69F953-8B38-4A5B-B76D-73186DF5FAA3}" presName="thinLine2b" presStyleLbl="callout" presStyleIdx="3" presStyleCnt="4"/>
      <dgm:spPr/>
    </dgm:pt>
    <dgm:pt modelId="{F99F9AF1-788B-473D-8390-A929221A7F7A}" type="pres">
      <dgm:prSet presAssocID="{3E69F953-8B38-4A5B-B76D-73186DF5FAA3}" presName="vertSpace2b" presStyleCnt="0"/>
      <dgm:spPr/>
    </dgm:pt>
  </dgm:ptLst>
  <dgm:cxnLst>
    <dgm:cxn modelId="{02571B16-1CBD-4ADE-99E6-FE04224E704E}" srcId="{B7683AAE-CF95-4CA0-989C-EA27E5219AF8}" destId="{3E69F953-8B38-4A5B-B76D-73186DF5FAA3}" srcOrd="3" destOrd="0" parTransId="{A3202406-3673-4E18-BEDF-467B730CD588}" sibTransId="{6783CB7B-3B0F-4319-B6B5-0CC97E4A4C37}"/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82EFC163-A5A0-4DCA-B9F7-4B446A966765}" type="presOf" srcId="{3E69F953-8B38-4A5B-B76D-73186DF5FAA3}" destId="{9A7E1171-6284-494F-9280-BD60DF4B362E}" srcOrd="0" destOrd="0" presId="urn:microsoft.com/office/officeart/2008/layout/LinedList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2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50E2808-9945-4541-AF10-B46A1F571045}" type="presParOf" srcId="{86A14EB2-5D91-49D8-9F3F-9D061BAB0D8B}" destId="{4DFEAFAC-777B-4F62-9C21-648D2B7A9A5F}" srcOrd="7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8" destOrd="0" presId="urn:microsoft.com/office/officeart/2008/layout/LinedList"/>
    <dgm:cxn modelId="{80D6E826-C5C5-4351-A9D7-CB20D78CFFCE}" type="presParOf" srcId="{86A14EB2-5D91-49D8-9F3F-9D061BAB0D8B}" destId="{F7C678D8-549D-4537-8704-7667836E2261}" srcOrd="9" destOrd="0" presId="urn:microsoft.com/office/officeart/2008/layout/LinedList"/>
    <dgm:cxn modelId="{5880B179-81F7-4D06-A80A-4D69EA139B9A}" type="presParOf" srcId="{86A14EB2-5D91-49D8-9F3F-9D061BAB0D8B}" destId="{42C7D43E-58A3-4E40-A67E-53505E6A5B26}" srcOrd="10" destOrd="0" presId="urn:microsoft.com/office/officeart/2008/layout/LinedList"/>
    <dgm:cxn modelId="{157A87BC-72CF-40C1-9D10-A9231051DCDC}" type="presParOf" srcId="{42C7D43E-58A3-4E40-A67E-53505E6A5B26}" destId="{9DE34578-A4AC-408D-82C1-59552412C0BC}" srcOrd="0" destOrd="0" presId="urn:microsoft.com/office/officeart/2008/layout/LinedList"/>
    <dgm:cxn modelId="{39EB2C1A-D30C-4B23-AE8E-49194AB89394}" type="presParOf" srcId="{42C7D43E-58A3-4E40-A67E-53505E6A5B26}" destId="{9A7E1171-6284-494F-9280-BD60DF4B362E}" srcOrd="1" destOrd="0" presId="urn:microsoft.com/office/officeart/2008/layout/LinedList"/>
    <dgm:cxn modelId="{7F21DAE3-4377-4ED7-B6E3-EA02E3E88821}" type="presParOf" srcId="{42C7D43E-58A3-4E40-A67E-53505E6A5B26}" destId="{AC574D4E-35B3-42EA-8529-DF9953A2E7C7}" srcOrd="2" destOrd="0" presId="urn:microsoft.com/office/officeart/2008/layout/LinedList"/>
    <dgm:cxn modelId="{5A79EE55-5A42-4757-BF27-7F44D53C16CE}" type="presParOf" srcId="{86A14EB2-5D91-49D8-9F3F-9D061BAB0D8B}" destId="{2F80502A-6B56-4D4C-B104-7355EE2BE4C9}" srcOrd="11" destOrd="0" presId="urn:microsoft.com/office/officeart/2008/layout/LinedList"/>
    <dgm:cxn modelId="{DDC280F1-0624-4823-B907-E16524D2B228}" type="presParOf" srcId="{86A14EB2-5D91-49D8-9F3F-9D061BAB0D8B}" destId="{F99F9AF1-788B-473D-8390-A929221A7F7A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chemeClr val="tx1"/>
              </a:solidFill>
            </a:rPr>
            <a:t>Nền tảng TMĐT nước ngoài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Có cơ chế hiển thị ngôn ngữ tiếng Việt hoặc sử dụng tên miền ‘.vn” hoặc đạt ngưỡng giao dịch với người mua Việt nam</a:t>
          </a:r>
          <a:endParaRPr lang="en-GB" sz="2800">
            <a:solidFill>
              <a:srgbClr val="FFFF00"/>
            </a:solidFill>
          </a:endParaRP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Phải thành lập pháp nhân, chỉ định đại diện ủy quyền tại Việt nam, ký quỹ =&gt; tùy theo từng loại nền tảng TMĐT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/>
        </a:p>
      </dgm:t>
    </dgm:pt>
    <dgm:pt modelId="{07E580C5-5C9D-4BEE-9570-81A7D6D67888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</a:rPr>
            <a:t>Thực hiện thủ tục đăng ký với cơ quan nhà nước có thẩm quyền </a:t>
          </a: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2000"/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20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 custLinFactY="100000" custLinFactNeighborX="142" custLinFactNeighborY="169107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 custLinFactNeighborY="5171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 custLinFactY="179712" custLinFactNeighborX="-284" custLinFactNeighborY="200000"/>
      <dgm:spPr/>
    </dgm:pt>
    <dgm:pt modelId="{B7E32FA4-1F4F-4D19-89F9-97EA1136C806}" type="pres">
      <dgm:prSet presAssocID="{924CC69F-A492-4522-96DD-5F13C63221C6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3" presStyleCnt="4" custLinFactNeighborX="289" custLinFactNeighborY="17133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2" presStyleCnt="3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2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50E2808-9945-4541-AF10-B46A1F571045}" type="presParOf" srcId="{86A14EB2-5D91-49D8-9F3F-9D061BAB0D8B}" destId="{4DFEAFAC-777B-4F62-9C21-648D2B7A9A5F}" srcOrd="7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8" destOrd="0" presId="urn:microsoft.com/office/officeart/2008/layout/LinedList"/>
    <dgm:cxn modelId="{80D6E826-C5C5-4351-A9D7-CB20D78CFFCE}" type="presParOf" srcId="{86A14EB2-5D91-49D8-9F3F-9D061BAB0D8B}" destId="{F7C678D8-549D-4537-8704-7667836E226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3600">
              <a:solidFill>
                <a:schemeClr val="tx1"/>
              </a:solidFill>
            </a:rPr>
            <a:t>Chỉ định đại diện ủy quyền tại Việt nam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400">
              <a:solidFill>
                <a:srgbClr val="FFFF00"/>
              </a:solidFill>
            </a:rPr>
            <a:t>Thành lập pháp nhân  = </a:t>
          </a:r>
          <a:r>
            <a:rPr lang="en-GB" sz="2400">
              <a:solidFill>
                <a:schemeClr val="tx1"/>
              </a:solidFill>
            </a:rPr>
            <a:t>Nền tảng TMĐT trung gian + mạng xã hội hoạt động TMĐT có chức năng đặt hàng trực tuyến </a:t>
          </a:r>
          <a:endParaRPr lang="en-GB" sz="2400">
            <a:solidFill>
              <a:srgbClr val="FFFF00"/>
            </a:solidFill>
          </a:endParaRP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400">
              <a:solidFill>
                <a:srgbClr val="FFFF00"/>
              </a:solidFill>
            </a:rPr>
            <a:t>Chỉ định pháp nhân Việt nam làm đại diện </a:t>
          </a:r>
          <a:r>
            <a:rPr lang="en-GB" sz="2400">
              <a:solidFill>
                <a:schemeClr val="tx1"/>
              </a:solidFill>
            </a:rPr>
            <a:t>= Nền tảng TMĐT trực tiếp có chức năng đặt hàng trực tuyến + trường hợp phải thành lập pháp nhân nhưng được miễn trừ theo điều ước đã ký 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18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1800"/>
        </a:p>
      </dgm:t>
    </dgm:pt>
    <dgm:pt modelId="{07E580C5-5C9D-4BEE-9570-81A7D6D67888}">
      <dgm:prSet phldrT="[Text]" custT="1"/>
      <dgm:spPr/>
      <dgm:t>
        <a:bodyPr/>
        <a:lstStyle/>
        <a:p>
          <a:r>
            <a:rPr lang="en-GB" sz="2400">
              <a:solidFill>
                <a:srgbClr val="FFFF00"/>
              </a:solidFill>
            </a:rPr>
            <a:t>Chỉ định một đại diện ủy quyền</a:t>
          </a:r>
          <a:r>
            <a:rPr lang="en-GB" sz="2400">
              <a:solidFill>
                <a:schemeClr val="tx1"/>
              </a:solidFill>
            </a:rPr>
            <a:t> = Nền tảng TMĐT trung gian &amp; mạng xã hội không có chức năng đặt hàng trực tuyến </a:t>
          </a: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1800"/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18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 custLinFactNeighborY="-10327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 custLinFactY="-137871" custLinFactNeighborY="-200000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 custLinFactNeighborY="-12066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 custLinFactY="100000" custLinFactNeighborX="1095" custLinFactNeighborY="100161"/>
      <dgm:spPr/>
    </dgm:pt>
    <dgm:pt modelId="{B7E32FA4-1F4F-4D19-89F9-97EA1136C806}" type="pres">
      <dgm:prSet presAssocID="{924CC69F-A492-4522-96DD-5F13C63221C6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3" presStyleCnt="4" custLinFactNeighborX="-43" custLinFactNeighborY="51695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2" presStyleCnt="3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2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50E2808-9945-4541-AF10-B46A1F571045}" type="presParOf" srcId="{86A14EB2-5D91-49D8-9F3F-9D061BAB0D8B}" destId="{4DFEAFAC-777B-4F62-9C21-648D2B7A9A5F}" srcOrd="7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8" destOrd="0" presId="urn:microsoft.com/office/officeart/2008/layout/LinedList"/>
    <dgm:cxn modelId="{80D6E826-C5C5-4351-A9D7-CB20D78CFFCE}" type="presParOf" srcId="{86A14EB2-5D91-49D8-9F3F-9D061BAB0D8B}" destId="{F7C678D8-549D-4537-8704-7667836E226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3600">
              <a:solidFill>
                <a:srgbClr val="FFFF00"/>
              </a:solidFill>
            </a:rPr>
            <a:t>Trách nhiệm </a:t>
          </a:r>
          <a:r>
            <a:rPr lang="en-GB" sz="3600">
              <a:solidFill>
                <a:schemeClr val="tx1"/>
              </a:solidFill>
            </a:rPr>
            <a:t>của Đại diện ủy quyền tại Việt nam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endParaRPr lang="en-GB" sz="2400">
            <a:solidFill>
              <a:srgbClr val="FFFF00"/>
            </a:solidFill>
          </a:endParaRP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18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1800"/>
        </a:p>
      </dgm:t>
    </dgm:pt>
    <dgm:pt modelId="{07E580C5-5C9D-4BEE-9570-81A7D6D67888}">
      <dgm:prSet phldrT="[Text]" custT="1"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1800"/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18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 custLinFactNeighborY="-10327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 custLinFactY="-137871" custLinFactNeighborY="-200000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 custLinFactNeighborY="-12066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 custLinFactY="100000" custLinFactNeighborX="1095" custLinFactNeighborY="100161"/>
      <dgm:spPr/>
    </dgm:pt>
    <dgm:pt modelId="{B7E32FA4-1F4F-4D19-89F9-97EA1136C806}" type="pres">
      <dgm:prSet presAssocID="{924CC69F-A492-4522-96DD-5F13C63221C6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3" presStyleCnt="4" custLinFactNeighborX="-43" custLinFactNeighborY="51695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2" presStyleCnt="3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2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50E2808-9945-4541-AF10-B46A1F571045}" type="presParOf" srcId="{86A14EB2-5D91-49D8-9F3F-9D061BAB0D8B}" destId="{4DFEAFAC-777B-4F62-9C21-648D2B7A9A5F}" srcOrd="7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8" destOrd="0" presId="urn:microsoft.com/office/officeart/2008/layout/LinedList"/>
    <dgm:cxn modelId="{80D6E826-C5C5-4351-A9D7-CB20D78CFFCE}" type="presParOf" srcId="{86A14EB2-5D91-49D8-9F3F-9D061BAB0D8B}" destId="{F7C678D8-549D-4537-8704-7667836E226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3600">
              <a:solidFill>
                <a:srgbClr val="FFFF00"/>
              </a:solidFill>
            </a:rPr>
            <a:t>Trách nhiệm </a:t>
          </a:r>
          <a:r>
            <a:rPr lang="en-GB" sz="3600">
              <a:solidFill>
                <a:schemeClr val="tx1"/>
              </a:solidFill>
            </a:rPr>
            <a:t>của Pháp nhận được ủy quyền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400">
              <a:solidFill>
                <a:srgbClr val="FFFF00"/>
              </a:solidFill>
            </a:rPr>
            <a:t>Được ủy quyền để trực tiếp thực hiện một số trách nhiệm của Chủ quản nền tảng TMĐT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1800"/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1800"/>
        </a:p>
      </dgm:t>
    </dgm:pt>
    <dgm:pt modelId="{07E580C5-5C9D-4BEE-9570-81A7D6D67888}">
      <dgm:prSet phldrT="[Text]" custT="1"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1800"/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18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 custLinFactNeighborY="-10327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 custLinFactY="-137871" custLinFactNeighborY="-200000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 custLinFactNeighborY="-12066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 custLinFactY="100000" custLinFactNeighborX="1095" custLinFactNeighborY="100161"/>
      <dgm:spPr/>
    </dgm:pt>
    <dgm:pt modelId="{B7E32FA4-1F4F-4D19-89F9-97EA1136C806}" type="pres">
      <dgm:prSet presAssocID="{924CC69F-A492-4522-96DD-5F13C63221C6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3" presStyleCnt="4" custLinFactNeighborX="-43" custLinFactNeighborY="51695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2" presStyleCnt="3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2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50E2808-9945-4541-AF10-B46A1F571045}" type="presParOf" srcId="{86A14EB2-5D91-49D8-9F3F-9D061BAB0D8B}" destId="{4DFEAFAC-777B-4F62-9C21-648D2B7A9A5F}" srcOrd="7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8" destOrd="0" presId="urn:microsoft.com/office/officeart/2008/layout/LinedList"/>
    <dgm:cxn modelId="{80D6E826-C5C5-4351-A9D7-CB20D78CFFCE}" type="presParOf" srcId="{86A14EB2-5D91-49D8-9F3F-9D061BAB0D8B}" destId="{F7C678D8-549D-4537-8704-7667836E226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rgbClr val="FFFF00"/>
              </a:solidFill>
              <a:latin typeface="Century Gothic (Body)"/>
            </a:rPr>
            <a:t>Dịch vụ hỗ trợ TMĐT</a:t>
          </a:r>
          <a:endParaRPr lang="en-GB" sz="4000">
            <a:solidFill>
              <a:schemeClr val="tx1"/>
            </a:solidFill>
            <a:latin typeface="Century Gothic (Body)"/>
          </a:endParaRP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  <a:latin typeface="Century Gothic (Body)"/>
            </a:rPr>
            <a:t>Tổ chức cung cấp dịch vụ hạ tầng kỹ thuật </a:t>
          </a:r>
          <a:r>
            <a:rPr lang="vi-VN" sz="2800">
              <a:solidFill>
                <a:schemeClr val="tx1"/>
              </a:solidFill>
              <a:latin typeface="Century Gothic (Body)"/>
            </a:rPr>
            <a:t>hỗ trợ thương mại điện t</a:t>
          </a:r>
          <a:r>
            <a:rPr lang="en-GB" sz="2800">
              <a:solidFill>
                <a:schemeClr val="tx1"/>
              </a:solidFill>
              <a:latin typeface="Century Gothic (Body)"/>
            </a:rPr>
            <a:t>ử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  <a:latin typeface="Century Gothic (Body)"/>
            </a:rPr>
            <a:t>Tổ chức cung cấp dịch vụ logistics hỗ trợ </a:t>
          </a:r>
          <a:r>
            <a:rPr lang="vi-VN" sz="2800">
              <a:solidFill>
                <a:schemeClr val="tx1"/>
              </a:solidFill>
              <a:latin typeface="Century Gothic (Body)"/>
            </a:rPr>
            <a:t>thương mại điện tử</a:t>
          </a:r>
          <a:endParaRPr lang="en-GB" sz="2800">
            <a:solidFill>
              <a:schemeClr val="tx1"/>
            </a:solidFill>
            <a:latin typeface="Century Gothic (Body)"/>
          </a:endParaRP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07E580C5-5C9D-4BEE-9570-81A7D6D67888}">
      <dgm:prSet phldrT="[Text]" custT="1"/>
      <dgm:spPr/>
      <dgm:t>
        <a:bodyPr/>
        <a:lstStyle/>
        <a:p>
          <a:r>
            <a:rPr lang="vi-VN" sz="2800">
              <a:solidFill>
                <a:schemeClr val="tx1"/>
              </a:solidFill>
              <a:latin typeface="Century Gothic (Body)"/>
            </a:rPr>
            <a:t>Tổ chức cung cấp dịch vụ chứng thực hợp đồng điện tử trong thương mại</a:t>
          </a:r>
          <a:endParaRPr lang="en-GB" sz="2800">
            <a:solidFill>
              <a:schemeClr val="tx1"/>
            </a:solidFill>
            <a:latin typeface="Century Gothic (Body)"/>
          </a:endParaRP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6152A89F-F968-433D-BFA9-3283FC6ECC48}">
      <dgm:prSet custT="1"/>
      <dgm:spPr/>
      <dgm:t>
        <a:bodyPr/>
        <a:lstStyle/>
        <a:p>
          <a:r>
            <a:rPr lang="en-GB" sz="2800">
              <a:solidFill>
                <a:schemeClr val="tx1"/>
              </a:solidFill>
              <a:latin typeface="Century Gothic (Body)"/>
            </a:rPr>
            <a:t>Tổ chức cung ứng dịch vụ thanh toán, dịch </a:t>
          </a:r>
          <a:r>
            <a:rPr lang="vi-VN" sz="2800">
              <a:solidFill>
                <a:schemeClr val="tx1"/>
              </a:solidFill>
              <a:latin typeface="Century Gothic (Body)"/>
            </a:rPr>
            <a:t>vụ trung gian thanh toán hỗ trợ thương mại điện tử</a:t>
          </a:r>
          <a:endParaRPr lang="en-GB" sz="2800">
            <a:solidFill>
              <a:schemeClr val="tx1"/>
            </a:solidFill>
            <a:latin typeface="Century Gothic (Body)"/>
          </a:endParaRPr>
        </a:p>
      </dgm:t>
    </dgm:pt>
    <dgm:pt modelId="{4A6C22BB-C404-4E7D-BBFE-D51BC2ABB53B}" type="parTrans" cxnId="{F03C9436-0013-4860-8AA5-32B4CAFBE8CC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7CF56195-8236-4E69-AB9F-2414B31DA1E8}" type="sibTrans" cxnId="{F03C9436-0013-4860-8AA5-32B4CAFBE8CC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 custLinFactNeighborY="-10327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 custLinFactNeighborX="142" custLinFactNeighborY="-94799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5" custLinFactNeighborX="0" custLinFactNeighborY="-17109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4" custLinFactY="-100000" custLinFactNeighborX="100" custLinFactNeighborY="-188927"/>
      <dgm:spPr/>
    </dgm:pt>
    <dgm:pt modelId="{B7E32FA4-1F4F-4D19-89F9-97EA1136C806}" type="pres">
      <dgm:prSet presAssocID="{924CC69F-A492-4522-96DD-5F13C63221C6}" presName="vertSpace2b" presStyleCnt="0"/>
      <dgm:spPr/>
    </dgm:pt>
    <dgm:pt modelId="{EDA577AB-10C9-4C80-AE28-B2191C5EF35E}" type="pres">
      <dgm:prSet presAssocID="{6152A89F-F968-433D-BFA9-3283FC6ECC48}" presName="horz2" presStyleCnt="0"/>
      <dgm:spPr/>
    </dgm:pt>
    <dgm:pt modelId="{C47959D1-4410-4058-9A6A-E126F5BDBE09}" type="pres">
      <dgm:prSet presAssocID="{6152A89F-F968-433D-BFA9-3283FC6ECC48}" presName="horzSpace2" presStyleCnt="0"/>
      <dgm:spPr/>
    </dgm:pt>
    <dgm:pt modelId="{A0239175-27A3-4BCE-85EA-1EB5DCF721D6}" type="pres">
      <dgm:prSet presAssocID="{6152A89F-F968-433D-BFA9-3283FC6ECC48}" presName="tx2" presStyleLbl="revTx" presStyleIdx="3" presStyleCnt="5" custLinFactNeighborX="579" custLinFactNeighborY="-21765"/>
      <dgm:spPr/>
    </dgm:pt>
    <dgm:pt modelId="{CCBEB3FC-FDE0-49B7-82DB-01B2E89A16AF}" type="pres">
      <dgm:prSet presAssocID="{6152A89F-F968-433D-BFA9-3283FC6ECC48}" presName="vert2" presStyleCnt="0"/>
      <dgm:spPr/>
    </dgm:pt>
    <dgm:pt modelId="{99FCB6A3-9524-4642-A63C-A3F676F9F06C}" type="pres">
      <dgm:prSet presAssocID="{6152A89F-F968-433D-BFA9-3283FC6ECC48}" presName="thinLine2b" presStyleLbl="callout" presStyleIdx="2" presStyleCnt="4" custLinFactY="196622" custLinFactNeighborX="-284" custLinFactNeighborY="200000"/>
      <dgm:spPr/>
    </dgm:pt>
    <dgm:pt modelId="{3297C9E3-7882-4A2B-AFE0-DE4F47D4B599}" type="pres">
      <dgm:prSet presAssocID="{6152A89F-F968-433D-BFA9-3283FC6ECC48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4" presStyleCnt="5" custLinFactNeighborX="-43" custLinFactNeighborY="51695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3" presStyleCnt="4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F03C9436-0013-4860-8AA5-32B4CAFBE8CC}" srcId="{B7683AAE-CF95-4CA0-989C-EA27E5219AF8}" destId="{6152A89F-F968-433D-BFA9-3283FC6ECC48}" srcOrd="2" destOrd="0" parTransId="{4A6C22BB-C404-4E7D-BBFE-D51BC2ABB53B}" sibTransId="{7CF56195-8236-4E69-AB9F-2414B31DA1E8}"/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BFD3303E-FE62-4161-98E3-01C564EB9F6E}" type="presOf" srcId="{6152A89F-F968-433D-BFA9-3283FC6ECC48}" destId="{A0239175-27A3-4BCE-85EA-1EB5DCF721D6}" srcOrd="0" destOrd="0" presId="urn:microsoft.com/office/officeart/2008/layout/LinedList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3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2F2B3AE-0FAF-4458-80F4-43485ABEBF5B}" type="presParOf" srcId="{86A14EB2-5D91-49D8-9F3F-9D061BAB0D8B}" destId="{EDA577AB-10C9-4C80-AE28-B2191C5EF35E}" srcOrd="7" destOrd="0" presId="urn:microsoft.com/office/officeart/2008/layout/LinedList"/>
    <dgm:cxn modelId="{8EBC19EA-7FE4-44BE-AEC8-82F058C86923}" type="presParOf" srcId="{EDA577AB-10C9-4C80-AE28-B2191C5EF35E}" destId="{C47959D1-4410-4058-9A6A-E126F5BDBE09}" srcOrd="0" destOrd="0" presId="urn:microsoft.com/office/officeart/2008/layout/LinedList"/>
    <dgm:cxn modelId="{D7A61FAB-8066-4AB7-BA0C-3CB0280CB78F}" type="presParOf" srcId="{EDA577AB-10C9-4C80-AE28-B2191C5EF35E}" destId="{A0239175-27A3-4BCE-85EA-1EB5DCF721D6}" srcOrd="1" destOrd="0" presId="urn:microsoft.com/office/officeart/2008/layout/LinedList"/>
    <dgm:cxn modelId="{7EEE1D1D-8FCA-4356-A22C-9A2D9F3D198F}" type="presParOf" srcId="{EDA577AB-10C9-4C80-AE28-B2191C5EF35E}" destId="{CCBEB3FC-FDE0-49B7-82DB-01B2E89A16AF}" srcOrd="2" destOrd="0" presId="urn:microsoft.com/office/officeart/2008/layout/LinedList"/>
    <dgm:cxn modelId="{382D2CEA-145F-4297-86AC-E342B526C657}" type="presParOf" srcId="{86A14EB2-5D91-49D8-9F3F-9D061BAB0D8B}" destId="{99FCB6A3-9524-4642-A63C-A3F676F9F06C}" srcOrd="8" destOrd="0" presId="urn:microsoft.com/office/officeart/2008/layout/LinedList"/>
    <dgm:cxn modelId="{E41A5B8A-E70C-4126-A9B7-F9CF90F71B5B}" type="presParOf" srcId="{86A14EB2-5D91-49D8-9F3F-9D061BAB0D8B}" destId="{3297C9E3-7882-4A2B-AFE0-DE4F47D4B599}" srcOrd="9" destOrd="0" presId="urn:microsoft.com/office/officeart/2008/layout/LinedList"/>
    <dgm:cxn modelId="{050E2808-9945-4541-AF10-B46A1F571045}" type="presParOf" srcId="{86A14EB2-5D91-49D8-9F3F-9D061BAB0D8B}" destId="{4DFEAFAC-777B-4F62-9C21-648D2B7A9A5F}" srcOrd="10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11" destOrd="0" presId="urn:microsoft.com/office/officeart/2008/layout/LinedList"/>
    <dgm:cxn modelId="{80D6E826-C5C5-4351-A9D7-CB20D78CFFCE}" type="presParOf" srcId="{86A14EB2-5D91-49D8-9F3F-9D061BAB0D8B}" destId="{F7C678D8-549D-4537-8704-7667836E226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rgbClr val="FFFF00"/>
              </a:solidFill>
              <a:latin typeface="Century Gothic (Body)"/>
            </a:rPr>
            <a:t>Dịch vụ logistics</a:t>
          </a:r>
          <a:endParaRPr lang="en-GB" sz="4000">
            <a:solidFill>
              <a:schemeClr val="tx1"/>
            </a:solidFill>
            <a:latin typeface="Century Gothic (Body)"/>
          </a:endParaRP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endParaRPr lang="en-GB" sz="2800">
            <a:solidFill>
              <a:schemeClr val="tx1"/>
            </a:solidFill>
            <a:latin typeface="Century Gothic (Body)"/>
          </a:endParaRP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endParaRPr lang="en-GB" sz="2800">
            <a:solidFill>
              <a:schemeClr val="tx1"/>
            </a:solidFill>
            <a:latin typeface="Century Gothic (Body)"/>
          </a:endParaRP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07E580C5-5C9D-4BEE-9570-81A7D6D67888}">
      <dgm:prSet phldrT="[Text]" custT="1"/>
      <dgm:spPr/>
      <dgm:t>
        <a:bodyPr/>
        <a:lstStyle/>
        <a:p>
          <a:endParaRPr lang="en-GB" sz="2800">
            <a:solidFill>
              <a:schemeClr val="tx1"/>
            </a:solidFill>
            <a:latin typeface="Century Gothic (Body)"/>
          </a:endParaRPr>
        </a:p>
      </dgm:t>
    </dgm:pt>
    <dgm:pt modelId="{B0694E5A-1C2B-4A2C-BB8C-587083DC4D2E}" type="parTrans" cxnId="{0777B28A-B0C5-4065-B223-77E435486816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D5327628-FC95-4C87-8C39-1502D020375B}" type="sibTrans" cxnId="{0777B28A-B0C5-4065-B223-77E435486816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6152A89F-F968-433D-BFA9-3283FC6ECC48}">
      <dgm:prSet custT="1"/>
      <dgm:spPr/>
      <dgm:t>
        <a:bodyPr/>
        <a:lstStyle/>
        <a:p>
          <a:endParaRPr lang="en-GB" sz="2800">
            <a:solidFill>
              <a:schemeClr val="tx1"/>
            </a:solidFill>
            <a:latin typeface="Century Gothic (Body)"/>
          </a:endParaRPr>
        </a:p>
      </dgm:t>
    </dgm:pt>
    <dgm:pt modelId="{4A6C22BB-C404-4E7D-BBFE-D51BC2ABB53B}" type="parTrans" cxnId="{F03C9436-0013-4860-8AA5-32B4CAFBE8CC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7CF56195-8236-4E69-AB9F-2414B31DA1E8}" type="sibTrans" cxnId="{F03C9436-0013-4860-8AA5-32B4CAFBE8CC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5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5" custLinFactNeighborY="-10327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4" custLinFactNeighborX="142" custLinFactNeighborY="-94799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5" custLinFactNeighborX="0" custLinFactNeighborY="-17109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4" custLinFactY="-100000" custLinFactNeighborX="100" custLinFactNeighborY="-188927"/>
      <dgm:spPr/>
    </dgm:pt>
    <dgm:pt modelId="{B7E32FA4-1F4F-4D19-89F9-97EA1136C806}" type="pres">
      <dgm:prSet presAssocID="{924CC69F-A492-4522-96DD-5F13C63221C6}" presName="vertSpace2b" presStyleCnt="0"/>
      <dgm:spPr/>
    </dgm:pt>
    <dgm:pt modelId="{EDA577AB-10C9-4C80-AE28-B2191C5EF35E}" type="pres">
      <dgm:prSet presAssocID="{6152A89F-F968-433D-BFA9-3283FC6ECC48}" presName="horz2" presStyleCnt="0"/>
      <dgm:spPr/>
    </dgm:pt>
    <dgm:pt modelId="{C47959D1-4410-4058-9A6A-E126F5BDBE09}" type="pres">
      <dgm:prSet presAssocID="{6152A89F-F968-433D-BFA9-3283FC6ECC48}" presName="horzSpace2" presStyleCnt="0"/>
      <dgm:spPr/>
    </dgm:pt>
    <dgm:pt modelId="{A0239175-27A3-4BCE-85EA-1EB5DCF721D6}" type="pres">
      <dgm:prSet presAssocID="{6152A89F-F968-433D-BFA9-3283FC6ECC48}" presName="tx2" presStyleLbl="revTx" presStyleIdx="3" presStyleCnt="5" custLinFactNeighborX="579" custLinFactNeighborY="-21765"/>
      <dgm:spPr/>
    </dgm:pt>
    <dgm:pt modelId="{CCBEB3FC-FDE0-49B7-82DB-01B2E89A16AF}" type="pres">
      <dgm:prSet presAssocID="{6152A89F-F968-433D-BFA9-3283FC6ECC48}" presName="vert2" presStyleCnt="0"/>
      <dgm:spPr/>
    </dgm:pt>
    <dgm:pt modelId="{99FCB6A3-9524-4642-A63C-A3F676F9F06C}" type="pres">
      <dgm:prSet presAssocID="{6152A89F-F968-433D-BFA9-3283FC6ECC48}" presName="thinLine2b" presStyleLbl="callout" presStyleIdx="2" presStyleCnt="4" custLinFactY="196622" custLinFactNeighborX="-284" custLinFactNeighborY="200000"/>
      <dgm:spPr/>
    </dgm:pt>
    <dgm:pt modelId="{3297C9E3-7882-4A2B-AFE0-DE4F47D4B599}" type="pres">
      <dgm:prSet presAssocID="{6152A89F-F968-433D-BFA9-3283FC6ECC48}" presName="vertSpace2b" presStyleCnt="0"/>
      <dgm:spPr/>
    </dgm:pt>
    <dgm:pt modelId="{4DFEAFAC-777B-4F62-9C21-648D2B7A9A5F}" type="pres">
      <dgm:prSet presAssocID="{07E580C5-5C9D-4BEE-9570-81A7D6D67888}" presName="horz2" presStyleCnt="0"/>
      <dgm:spPr/>
    </dgm:pt>
    <dgm:pt modelId="{243F8908-0629-421E-9CB1-D61DB7E31DF8}" type="pres">
      <dgm:prSet presAssocID="{07E580C5-5C9D-4BEE-9570-81A7D6D67888}" presName="horzSpace2" presStyleCnt="0"/>
      <dgm:spPr/>
    </dgm:pt>
    <dgm:pt modelId="{60DD7A92-697D-489B-9B1F-FD3F82A75235}" type="pres">
      <dgm:prSet presAssocID="{07E580C5-5C9D-4BEE-9570-81A7D6D67888}" presName="tx2" presStyleLbl="revTx" presStyleIdx="4" presStyleCnt="5" custLinFactNeighborX="-43" custLinFactNeighborY="51695"/>
      <dgm:spPr/>
    </dgm:pt>
    <dgm:pt modelId="{C356F5B6-81AC-4B13-AD79-33FAC9F66F42}" type="pres">
      <dgm:prSet presAssocID="{07E580C5-5C9D-4BEE-9570-81A7D6D67888}" presName="vert2" presStyleCnt="0"/>
      <dgm:spPr/>
    </dgm:pt>
    <dgm:pt modelId="{8A8F89A4-2C56-486E-81DA-D74F49316F8F}" type="pres">
      <dgm:prSet presAssocID="{07E580C5-5C9D-4BEE-9570-81A7D6D67888}" presName="thinLine2b" presStyleLbl="callout" presStyleIdx="3" presStyleCnt="4"/>
      <dgm:spPr/>
    </dgm:pt>
    <dgm:pt modelId="{F7C678D8-549D-4537-8704-7667836E2261}" type="pres">
      <dgm:prSet presAssocID="{07E580C5-5C9D-4BEE-9570-81A7D6D67888}" presName="vertSpace2b" presStyleCnt="0"/>
      <dgm:spPr/>
    </dgm:pt>
  </dgm:ptLst>
  <dgm:cxnLst>
    <dgm:cxn modelId="{F03C9436-0013-4860-8AA5-32B4CAFBE8CC}" srcId="{B7683AAE-CF95-4CA0-989C-EA27E5219AF8}" destId="{6152A89F-F968-433D-BFA9-3283FC6ECC48}" srcOrd="2" destOrd="0" parTransId="{4A6C22BB-C404-4E7D-BBFE-D51BC2ABB53B}" sibTransId="{7CF56195-8236-4E69-AB9F-2414B31DA1E8}"/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BFD3303E-FE62-4161-98E3-01C564EB9F6E}" type="presOf" srcId="{6152A89F-F968-433D-BFA9-3283FC6ECC48}" destId="{A0239175-27A3-4BCE-85EA-1EB5DCF721D6}" srcOrd="0" destOrd="0" presId="urn:microsoft.com/office/officeart/2008/layout/LinedList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0777B28A-B0C5-4065-B223-77E435486816}" srcId="{B7683AAE-CF95-4CA0-989C-EA27E5219AF8}" destId="{07E580C5-5C9D-4BEE-9570-81A7D6D67888}" srcOrd="3" destOrd="0" parTransId="{B0694E5A-1C2B-4A2C-BB8C-587083DC4D2E}" sibTransId="{D5327628-FC95-4C87-8C39-1502D020375B}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D8C198F3-AF0D-4AF1-9EFE-87135DE27420}" type="presOf" srcId="{07E580C5-5C9D-4BEE-9570-81A7D6D67888}" destId="{60DD7A92-697D-489B-9B1F-FD3F82A75235}" srcOrd="0" destOrd="0" presId="urn:microsoft.com/office/officeart/2008/layout/LinedList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02F2B3AE-0FAF-4458-80F4-43485ABEBF5B}" type="presParOf" srcId="{86A14EB2-5D91-49D8-9F3F-9D061BAB0D8B}" destId="{EDA577AB-10C9-4C80-AE28-B2191C5EF35E}" srcOrd="7" destOrd="0" presId="urn:microsoft.com/office/officeart/2008/layout/LinedList"/>
    <dgm:cxn modelId="{8EBC19EA-7FE4-44BE-AEC8-82F058C86923}" type="presParOf" srcId="{EDA577AB-10C9-4C80-AE28-B2191C5EF35E}" destId="{C47959D1-4410-4058-9A6A-E126F5BDBE09}" srcOrd="0" destOrd="0" presId="urn:microsoft.com/office/officeart/2008/layout/LinedList"/>
    <dgm:cxn modelId="{D7A61FAB-8066-4AB7-BA0C-3CB0280CB78F}" type="presParOf" srcId="{EDA577AB-10C9-4C80-AE28-B2191C5EF35E}" destId="{A0239175-27A3-4BCE-85EA-1EB5DCF721D6}" srcOrd="1" destOrd="0" presId="urn:microsoft.com/office/officeart/2008/layout/LinedList"/>
    <dgm:cxn modelId="{7EEE1D1D-8FCA-4356-A22C-9A2D9F3D198F}" type="presParOf" srcId="{EDA577AB-10C9-4C80-AE28-B2191C5EF35E}" destId="{CCBEB3FC-FDE0-49B7-82DB-01B2E89A16AF}" srcOrd="2" destOrd="0" presId="urn:microsoft.com/office/officeart/2008/layout/LinedList"/>
    <dgm:cxn modelId="{382D2CEA-145F-4297-86AC-E342B526C657}" type="presParOf" srcId="{86A14EB2-5D91-49D8-9F3F-9D061BAB0D8B}" destId="{99FCB6A3-9524-4642-A63C-A3F676F9F06C}" srcOrd="8" destOrd="0" presId="urn:microsoft.com/office/officeart/2008/layout/LinedList"/>
    <dgm:cxn modelId="{E41A5B8A-E70C-4126-A9B7-F9CF90F71B5B}" type="presParOf" srcId="{86A14EB2-5D91-49D8-9F3F-9D061BAB0D8B}" destId="{3297C9E3-7882-4A2B-AFE0-DE4F47D4B599}" srcOrd="9" destOrd="0" presId="urn:microsoft.com/office/officeart/2008/layout/LinedList"/>
    <dgm:cxn modelId="{050E2808-9945-4541-AF10-B46A1F571045}" type="presParOf" srcId="{86A14EB2-5D91-49D8-9F3F-9D061BAB0D8B}" destId="{4DFEAFAC-777B-4F62-9C21-648D2B7A9A5F}" srcOrd="10" destOrd="0" presId="urn:microsoft.com/office/officeart/2008/layout/LinedList"/>
    <dgm:cxn modelId="{458521F2-1757-456A-A212-0C0167D5D2D2}" type="presParOf" srcId="{4DFEAFAC-777B-4F62-9C21-648D2B7A9A5F}" destId="{243F8908-0629-421E-9CB1-D61DB7E31DF8}" srcOrd="0" destOrd="0" presId="urn:microsoft.com/office/officeart/2008/layout/LinedList"/>
    <dgm:cxn modelId="{685BCB03-7C30-4A48-A740-0D6A0CA4B310}" type="presParOf" srcId="{4DFEAFAC-777B-4F62-9C21-648D2B7A9A5F}" destId="{60DD7A92-697D-489B-9B1F-FD3F82A75235}" srcOrd="1" destOrd="0" presId="urn:microsoft.com/office/officeart/2008/layout/LinedList"/>
    <dgm:cxn modelId="{0EEE4B6A-0665-49E8-8590-0D64A27ACD73}" type="presParOf" srcId="{4DFEAFAC-777B-4F62-9C21-648D2B7A9A5F}" destId="{C356F5B6-81AC-4B13-AD79-33FAC9F66F42}" srcOrd="2" destOrd="0" presId="urn:microsoft.com/office/officeart/2008/layout/LinedList"/>
    <dgm:cxn modelId="{6F114C20-F6D0-4B2F-9C74-E295B3A6F332}" type="presParOf" srcId="{86A14EB2-5D91-49D8-9F3F-9D061BAB0D8B}" destId="{8A8F89A4-2C56-486E-81DA-D74F49316F8F}" srcOrd="11" destOrd="0" presId="urn:microsoft.com/office/officeart/2008/layout/LinedList"/>
    <dgm:cxn modelId="{80D6E826-C5C5-4351-A9D7-CB20D78CFFCE}" type="presParOf" srcId="{86A14EB2-5D91-49D8-9F3F-9D061BAB0D8B}" destId="{F7C678D8-549D-4537-8704-7667836E226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3200">
              <a:solidFill>
                <a:srgbClr val="FFFF00"/>
              </a:solidFill>
              <a:latin typeface="Century Gothic (Body)"/>
            </a:rPr>
            <a:t>Dịch vụ </a:t>
          </a:r>
          <a:r>
            <a:rPr lang="vi-VN" sz="3200">
              <a:solidFill>
                <a:schemeClr val="tx1"/>
              </a:solidFill>
              <a:latin typeface="Century Gothic (Body)"/>
            </a:rPr>
            <a:t>chứng thực hợp đồng điện tử trong thương mại</a:t>
          </a:r>
          <a:endParaRPr lang="en-GB" sz="3200">
            <a:solidFill>
              <a:schemeClr val="tx1"/>
            </a:solidFill>
            <a:latin typeface="Century Gothic (Body)"/>
          </a:endParaRP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  <a:latin typeface="Century Gothic (Body)"/>
            </a:rPr>
            <a:t>Là ngành nghề đầu tư kinh doanh có điều kiện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400">
            <a:solidFill>
              <a:schemeClr val="tx1"/>
            </a:solidFill>
            <a:latin typeface="Century Gothic (Body)"/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800">
              <a:solidFill>
                <a:schemeClr val="tx1"/>
              </a:solidFill>
              <a:latin typeface="Century Gothic (Body)"/>
            </a:rPr>
            <a:t>Đáp ứng Điều kiện kinh doanh dịch vụ tin cậy theo quy định của pháp luật về giao dịch điện tử;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2000">
            <a:latin typeface="Century Gothic (Body)"/>
          </a:endParaRPr>
        </a:p>
      </dgm:t>
    </dgm:pt>
    <dgm:pt modelId="{FDF2D57B-ECCA-495B-BE3B-4BA7E7A49297}">
      <dgm:prSet custT="1"/>
      <dgm:spPr/>
      <dgm:t>
        <a:bodyPr/>
        <a:lstStyle/>
        <a:p>
          <a:r>
            <a:rPr lang="en-GB" sz="2800">
              <a:solidFill>
                <a:schemeClr val="tx1"/>
              </a:solidFill>
              <a:latin typeface="Century Gothic (Body)"/>
            </a:rPr>
            <a:t>Có giải pháp đồng bộ, kết nối, xác thực dữ liệu về hợp đồng điện tử trong </a:t>
          </a:r>
          <a:r>
            <a:rPr lang="vi-VN" sz="2800">
              <a:solidFill>
                <a:schemeClr val="tx1"/>
              </a:solidFill>
              <a:latin typeface="Century Gothic (Body)"/>
            </a:rPr>
            <a:t>thương mại theo thời gian thực.</a:t>
          </a:r>
          <a:endParaRPr lang="en-GB" sz="2800">
            <a:solidFill>
              <a:schemeClr val="tx1"/>
            </a:solidFill>
            <a:latin typeface="Century Gothic (Body)"/>
          </a:endParaRPr>
        </a:p>
      </dgm:t>
    </dgm:pt>
    <dgm:pt modelId="{68BF6A97-67C4-4352-A073-3F3C6A0AEBB9}" type="parTrans" cxnId="{41EF3015-EC7F-4FCD-9D0C-E9E291B77F3D}">
      <dgm:prSet/>
      <dgm:spPr/>
      <dgm:t>
        <a:bodyPr/>
        <a:lstStyle/>
        <a:p>
          <a:endParaRPr lang="en-GB" sz="1800"/>
        </a:p>
      </dgm:t>
    </dgm:pt>
    <dgm:pt modelId="{CEF8C1A4-83FE-49F9-A2CB-4C5DDEE61696}" type="sibTrans" cxnId="{41EF3015-EC7F-4FCD-9D0C-E9E291B77F3D}">
      <dgm:prSet/>
      <dgm:spPr/>
      <dgm:t>
        <a:bodyPr/>
        <a:lstStyle/>
        <a:p>
          <a:endParaRPr lang="en-GB" sz="18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 custLinFactNeighborY="-10327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 custLinFactY="-200000" custLinFactNeighborX="100" custLinFactNeighborY="-277884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 custLinFactNeighborX="0" custLinFactNeighborY="-17109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 custLinFactNeighborX="100" custLinFactNeighborY="-19822"/>
      <dgm:spPr/>
    </dgm:pt>
    <dgm:pt modelId="{B7E32FA4-1F4F-4D19-89F9-97EA1136C806}" type="pres">
      <dgm:prSet presAssocID="{924CC69F-A492-4522-96DD-5F13C63221C6}" presName="vertSpace2b" presStyleCnt="0"/>
      <dgm:spPr/>
    </dgm:pt>
    <dgm:pt modelId="{4F38ECE9-23EC-4D64-A386-E80D893F0366}" type="pres">
      <dgm:prSet presAssocID="{FDF2D57B-ECCA-495B-BE3B-4BA7E7A49297}" presName="horz2" presStyleCnt="0"/>
      <dgm:spPr/>
    </dgm:pt>
    <dgm:pt modelId="{807FB86D-1C88-4A24-88F6-40854CE8CCDB}" type="pres">
      <dgm:prSet presAssocID="{FDF2D57B-ECCA-495B-BE3B-4BA7E7A49297}" presName="horzSpace2" presStyleCnt="0"/>
      <dgm:spPr/>
    </dgm:pt>
    <dgm:pt modelId="{4AA92BD8-DC51-4BFB-B1BC-00F96A0789E3}" type="pres">
      <dgm:prSet presAssocID="{FDF2D57B-ECCA-495B-BE3B-4BA7E7A49297}" presName="tx2" presStyleLbl="revTx" presStyleIdx="3" presStyleCnt="4"/>
      <dgm:spPr/>
    </dgm:pt>
    <dgm:pt modelId="{F91E6906-C943-4C5B-B03E-67015F3C8421}" type="pres">
      <dgm:prSet presAssocID="{FDF2D57B-ECCA-495B-BE3B-4BA7E7A49297}" presName="vert2" presStyleCnt="0"/>
      <dgm:spPr/>
    </dgm:pt>
    <dgm:pt modelId="{378F8657-CEC9-4E50-AEA6-667960FE523F}" type="pres">
      <dgm:prSet presAssocID="{FDF2D57B-ECCA-495B-BE3B-4BA7E7A49297}" presName="thinLine2b" presStyleLbl="callout" presStyleIdx="2" presStyleCnt="3"/>
      <dgm:spPr/>
    </dgm:pt>
    <dgm:pt modelId="{4DED8FC8-BB05-47BB-A24B-E5983FE96676}" type="pres">
      <dgm:prSet presAssocID="{FDF2D57B-ECCA-495B-BE3B-4BA7E7A49297}" presName="vertSpace2b" presStyleCnt="0"/>
      <dgm:spPr/>
    </dgm:pt>
  </dgm:ptLst>
  <dgm:cxnLst>
    <dgm:cxn modelId="{41EF3015-EC7F-4FCD-9D0C-E9E291B77F3D}" srcId="{B7683AAE-CF95-4CA0-989C-EA27E5219AF8}" destId="{FDF2D57B-ECCA-495B-BE3B-4BA7E7A49297}" srcOrd="2" destOrd="0" parTransId="{68BF6A97-67C4-4352-A073-3F3C6A0AEBB9}" sibTransId="{CEF8C1A4-83FE-49F9-A2CB-4C5DDEE61696}"/>
    <dgm:cxn modelId="{82CFB82B-40BE-49CD-8CBD-3B91A1028EE8}" type="presOf" srcId="{FDF2D57B-ECCA-495B-BE3B-4BA7E7A49297}" destId="{4AA92BD8-DC51-4BFB-B1BC-00F96A0789E3}" srcOrd="0" destOrd="0" presId="urn:microsoft.com/office/officeart/2008/layout/LinedList"/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68EEE9DE-FED0-4EA9-8CBF-AC1E514A4ADD}" type="presParOf" srcId="{86A14EB2-5D91-49D8-9F3F-9D061BAB0D8B}" destId="{4F38ECE9-23EC-4D64-A386-E80D893F0366}" srcOrd="7" destOrd="0" presId="urn:microsoft.com/office/officeart/2008/layout/LinedList"/>
    <dgm:cxn modelId="{289E7839-370C-410D-B541-F338FF1BA54E}" type="presParOf" srcId="{4F38ECE9-23EC-4D64-A386-E80D893F0366}" destId="{807FB86D-1C88-4A24-88F6-40854CE8CCDB}" srcOrd="0" destOrd="0" presId="urn:microsoft.com/office/officeart/2008/layout/LinedList"/>
    <dgm:cxn modelId="{CADAEF28-52DA-49BD-AE1B-B2E70868C698}" type="presParOf" srcId="{4F38ECE9-23EC-4D64-A386-E80D893F0366}" destId="{4AA92BD8-DC51-4BFB-B1BC-00F96A0789E3}" srcOrd="1" destOrd="0" presId="urn:microsoft.com/office/officeart/2008/layout/LinedList"/>
    <dgm:cxn modelId="{48F21064-118A-45BA-9A2C-2B050F8CBE6D}" type="presParOf" srcId="{4F38ECE9-23EC-4D64-A386-E80D893F0366}" destId="{F91E6906-C943-4C5B-B03E-67015F3C8421}" srcOrd="2" destOrd="0" presId="urn:microsoft.com/office/officeart/2008/layout/LinedList"/>
    <dgm:cxn modelId="{9DD65EE7-261F-4FD3-8000-500BB6CDC640}" type="presParOf" srcId="{86A14EB2-5D91-49D8-9F3F-9D061BAB0D8B}" destId="{378F8657-CEC9-4E50-AEA6-667960FE523F}" srcOrd="8" destOrd="0" presId="urn:microsoft.com/office/officeart/2008/layout/LinedList"/>
    <dgm:cxn modelId="{BF7ABA57-A62C-4594-B757-5CAF0DEA54D5}" type="presParOf" srcId="{86A14EB2-5D91-49D8-9F3F-9D061BAB0D8B}" destId="{4DED8FC8-BB05-47BB-A24B-E5983FE9667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0EAF8F-54DA-42C4-8621-A7E74AF22300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8980CB8-AA82-4E46-AF5C-CC768F8A0D8C}">
      <dgm:prSet phldrT="[Text]"/>
      <dgm:spPr/>
      <dgm:t>
        <a:bodyPr/>
        <a:lstStyle/>
        <a:p>
          <a:r>
            <a:rPr lang="en-GB"/>
            <a:t>Nền tảng thương mại điện tử</a:t>
          </a:r>
        </a:p>
      </dgm:t>
    </dgm:pt>
    <dgm:pt modelId="{1189A389-73F8-4509-8F18-6FEE996FE3F7}" type="parTrans" cxnId="{BE10758D-CEBF-4BB2-88D0-99098D36CC40}">
      <dgm:prSet/>
      <dgm:spPr/>
      <dgm:t>
        <a:bodyPr/>
        <a:lstStyle/>
        <a:p>
          <a:endParaRPr lang="en-GB"/>
        </a:p>
      </dgm:t>
    </dgm:pt>
    <dgm:pt modelId="{9CD840D1-E212-4C6A-BC8C-B180CD45EE6B}" type="sibTrans" cxnId="{BE10758D-CEBF-4BB2-88D0-99098D36CC40}">
      <dgm:prSet/>
      <dgm:spPr/>
      <dgm:t>
        <a:bodyPr/>
        <a:lstStyle/>
        <a:p>
          <a:endParaRPr lang="en-GB"/>
        </a:p>
      </dgm:t>
    </dgm:pt>
    <dgm:pt modelId="{93439077-F6BC-4299-80A8-DDA0A66CBB8C}">
      <dgm:prSet phldrT="[Text]"/>
      <dgm:spPr/>
      <dgm:t>
        <a:bodyPr/>
        <a:lstStyle/>
        <a:p>
          <a:r>
            <a:rPr lang="en-GB"/>
            <a:t>TMĐT kinh doanh trực tiếp</a:t>
          </a:r>
        </a:p>
      </dgm:t>
    </dgm:pt>
    <dgm:pt modelId="{F038778D-6D61-4DE2-9202-73D1BD20E95E}" type="parTrans" cxnId="{D4D55045-7607-41DE-9EDC-5E8D5209709E}">
      <dgm:prSet/>
      <dgm:spPr/>
      <dgm:t>
        <a:bodyPr/>
        <a:lstStyle/>
        <a:p>
          <a:endParaRPr lang="en-GB"/>
        </a:p>
      </dgm:t>
    </dgm:pt>
    <dgm:pt modelId="{B8F5F665-5D3E-4969-BC10-168DB5B275A1}" type="sibTrans" cxnId="{D4D55045-7607-41DE-9EDC-5E8D5209709E}">
      <dgm:prSet/>
      <dgm:spPr/>
      <dgm:t>
        <a:bodyPr/>
        <a:lstStyle/>
        <a:p>
          <a:endParaRPr lang="en-GB"/>
        </a:p>
      </dgm:t>
    </dgm:pt>
    <dgm:pt modelId="{C59583A7-6B02-4799-845C-4027B53AAF75}">
      <dgm:prSet phldrT="[Text]"/>
      <dgm:spPr/>
      <dgm:t>
        <a:bodyPr/>
        <a:lstStyle/>
        <a:p>
          <a:r>
            <a:rPr lang="en-GB"/>
            <a:t>TMĐT trung gian</a:t>
          </a:r>
        </a:p>
      </dgm:t>
    </dgm:pt>
    <dgm:pt modelId="{E50063C1-40FA-49D2-8DE4-90D79821E450}" type="parTrans" cxnId="{B18F7060-24B0-4B2E-AC88-27C51F3BFF8C}">
      <dgm:prSet/>
      <dgm:spPr/>
      <dgm:t>
        <a:bodyPr/>
        <a:lstStyle/>
        <a:p>
          <a:endParaRPr lang="en-GB"/>
        </a:p>
      </dgm:t>
    </dgm:pt>
    <dgm:pt modelId="{32ABE080-78D9-4749-B54E-3747735A496D}" type="sibTrans" cxnId="{B18F7060-24B0-4B2E-AC88-27C51F3BFF8C}">
      <dgm:prSet/>
      <dgm:spPr/>
      <dgm:t>
        <a:bodyPr/>
        <a:lstStyle/>
        <a:p>
          <a:endParaRPr lang="en-GB"/>
        </a:p>
      </dgm:t>
    </dgm:pt>
    <dgm:pt modelId="{2E25A9D7-A6C2-4FD6-A3A9-F14845F33FA9}">
      <dgm:prSet phldrT="[Text]"/>
      <dgm:spPr/>
      <dgm:t>
        <a:bodyPr/>
        <a:lstStyle/>
        <a:p>
          <a:r>
            <a:rPr lang="en-GB"/>
            <a:t>Mạng xã hội hoạt động TMĐT</a:t>
          </a:r>
        </a:p>
      </dgm:t>
    </dgm:pt>
    <dgm:pt modelId="{71272B80-664F-49A7-9298-20A1E313E84E}" type="parTrans" cxnId="{6A1E4334-FFD8-4F72-857F-8C9633E4B98C}">
      <dgm:prSet/>
      <dgm:spPr/>
      <dgm:t>
        <a:bodyPr/>
        <a:lstStyle/>
        <a:p>
          <a:endParaRPr lang="en-GB"/>
        </a:p>
      </dgm:t>
    </dgm:pt>
    <dgm:pt modelId="{4EB202C5-9EF5-4B03-8F44-BF6CE2E9EE6C}" type="sibTrans" cxnId="{6A1E4334-FFD8-4F72-857F-8C9633E4B98C}">
      <dgm:prSet/>
      <dgm:spPr/>
      <dgm:t>
        <a:bodyPr/>
        <a:lstStyle/>
        <a:p>
          <a:endParaRPr lang="en-GB"/>
        </a:p>
      </dgm:t>
    </dgm:pt>
    <dgm:pt modelId="{CC10A991-F653-44EA-9DF9-24751A276599}">
      <dgm:prSet phldrT="[Text]"/>
      <dgm:spPr/>
      <dgm:t>
        <a:bodyPr/>
        <a:lstStyle/>
        <a:p>
          <a:r>
            <a:rPr lang="en-GB"/>
            <a:t>TMĐT tích hợp</a:t>
          </a:r>
        </a:p>
      </dgm:t>
    </dgm:pt>
    <dgm:pt modelId="{AD090188-0268-4C4F-81F8-8925E7FB935B}" type="parTrans" cxnId="{BE8357EF-53E4-4A52-B12F-5BE8F5137AB1}">
      <dgm:prSet/>
      <dgm:spPr/>
      <dgm:t>
        <a:bodyPr/>
        <a:lstStyle/>
        <a:p>
          <a:endParaRPr lang="en-GB"/>
        </a:p>
      </dgm:t>
    </dgm:pt>
    <dgm:pt modelId="{FF98FEF9-B4B5-4C64-8EDF-FB46CA22CF63}" type="sibTrans" cxnId="{BE8357EF-53E4-4A52-B12F-5BE8F5137AB1}">
      <dgm:prSet/>
      <dgm:spPr/>
      <dgm:t>
        <a:bodyPr/>
        <a:lstStyle/>
        <a:p>
          <a:endParaRPr lang="en-GB"/>
        </a:p>
      </dgm:t>
    </dgm:pt>
    <dgm:pt modelId="{5292A3D6-3D12-464F-A228-B785F48D73C7}" type="pres">
      <dgm:prSet presAssocID="{A60EAF8F-54DA-42C4-8621-A7E74AF223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3E968F-D27E-45B2-8F93-64174B3554B3}" type="pres">
      <dgm:prSet presAssocID="{F8980CB8-AA82-4E46-AF5C-CC768F8A0D8C}" presName="singleCycle" presStyleCnt="0"/>
      <dgm:spPr/>
    </dgm:pt>
    <dgm:pt modelId="{DA423F85-A484-4B59-B581-CBDD7A17E0CC}" type="pres">
      <dgm:prSet presAssocID="{F8980CB8-AA82-4E46-AF5C-CC768F8A0D8C}" presName="singleCenter" presStyleLbl="node1" presStyleIdx="0" presStyleCnt="5" custScaleX="157905">
        <dgm:presLayoutVars>
          <dgm:chMax val="7"/>
          <dgm:chPref val="7"/>
        </dgm:presLayoutVars>
      </dgm:prSet>
      <dgm:spPr/>
    </dgm:pt>
    <dgm:pt modelId="{619540CF-BCC7-4259-900B-B55A64681E4F}" type="pres">
      <dgm:prSet presAssocID="{F038778D-6D61-4DE2-9202-73D1BD20E95E}" presName="Name56" presStyleLbl="parChTrans1D2" presStyleIdx="0" presStyleCnt="4"/>
      <dgm:spPr/>
    </dgm:pt>
    <dgm:pt modelId="{9866DCE2-19AD-44B6-9B5D-BEB86C1B7E25}" type="pres">
      <dgm:prSet presAssocID="{93439077-F6BC-4299-80A8-DDA0A66CBB8C}" presName="text0" presStyleLbl="node1" presStyleIdx="1" presStyleCnt="5" custScaleX="529722">
        <dgm:presLayoutVars>
          <dgm:bulletEnabled val="1"/>
        </dgm:presLayoutVars>
      </dgm:prSet>
      <dgm:spPr/>
    </dgm:pt>
    <dgm:pt modelId="{A237FF1A-9FEF-4CEB-B45D-D6250CD33D1F}" type="pres">
      <dgm:prSet presAssocID="{E50063C1-40FA-49D2-8DE4-90D79821E450}" presName="Name56" presStyleLbl="parChTrans1D2" presStyleIdx="1" presStyleCnt="4"/>
      <dgm:spPr/>
    </dgm:pt>
    <dgm:pt modelId="{998BFAF3-51BB-4D59-A494-5494DC385898}" type="pres">
      <dgm:prSet presAssocID="{C59583A7-6B02-4799-845C-4027B53AAF75}" presName="text0" presStyleLbl="node1" presStyleIdx="2" presStyleCnt="5" custScaleX="371101" custRadScaleRad="192971" custRadScaleInc="1333">
        <dgm:presLayoutVars>
          <dgm:bulletEnabled val="1"/>
        </dgm:presLayoutVars>
      </dgm:prSet>
      <dgm:spPr/>
    </dgm:pt>
    <dgm:pt modelId="{953F5CAB-27F7-42C4-B105-58A0D5A4BB24}" type="pres">
      <dgm:prSet presAssocID="{71272B80-664F-49A7-9298-20A1E313E84E}" presName="Name56" presStyleLbl="parChTrans1D2" presStyleIdx="2" presStyleCnt="4"/>
      <dgm:spPr/>
    </dgm:pt>
    <dgm:pt modelId="{7E0A0DBA-C209-4142-8C6A-80A0A22C50A0}" type="pres">
      <dgm:prSet presAssocID="{2E25A9D7-A6C2-4FD6-A3A9-F14845F33FA9}" presName="text0" presStyleLbl="node1" presStyleIdx="3" presStyleCnt="5" custScaleX="543108">
        <dgm:presLayoutVars>
          <dgm:bulletEnabled val="1"/>
        </dgm:presLayoutVars>
      </dgm:prSet>
      <dgm:spPr/>
    </dgm:pt>
    <dgm:pt modelId="{4C9016ED-6DFA-4D6B-9E3C-69D31B634C1D}" type="pres">
      <dgm:prSet presAssocID="{AD090188-0268-4C4F-81F8-8925E7FB935B}" presName="Name56" presStyleLbl="parChTrans1D2" presStyleIdx="3" presStyleCnt="4"/>
      <dgm:spPr/>
    </dgm:pt>
    <dgm:pt modelId="{24FFEF67-EAA2-4F39-9C24-A415B50EB7FA}" type="pres">
      <dgm:prSet presAssocID="{CC10A991-F653-44EA-9DF9-24751A276599}" presName="text0" presStyleLbl="node1" presStyleIdx="4" presStyleCnt="5" custScaleX="344862" custRadScaleRad="190270" custRadScaleInc="-902">
        <dgm:presLayoutVars>
          <dgm:bulletEnabled val="1"/>
        </dgm:presLayoutVars>
      </dgm:prSet>
      <dgm:spPr/>
    </dgm:pt>
  </dgm:ptLst>
  <dgm:cxnLst>
    <dgm:cxn modelId="{86011718-E287-4951-8C36-6C590D706455}" type="presOf" srcId="{71272B80-664F-49A7-9298-20A1E313E84E}" destId="{953F5CAB-27F7-42C4-B105-58A0D5A4BB24}" srcOrd="0" destOrd="0" presId="urn:microsoft.com/office/officeart/2008/layout/RadialCluster"/>
    <dgm:cxn modelId="{6A1E4334-FFD8-4F72-857F-8C9633E4B98C}" srcId="{F8980CB8-AA82-4E46-AF5C-CC768F8A0D8C}" destId="{2E25A9D7-A6C2-4FD6-A3A9-F14845F33FA9}" srcOrd="2" destOrd="0" parTransId="{71272B80-664F-49A7-9298-20A1E313E84E}" sibTransId="{4EB202C5-9EF5-4B03-8F44-BF6CE2E9EE6C}"/>
    <dgm:cxn modelId="{4EE34038-FF7B-4F1E-8716-181380CFDC9F}" type="presOf" srcId="{E50063C1-40FA-49D2-8DE4-90D79821E450}" destId="{A237FF1A-9FEF-4CEB-B45D-D6250CD33D1F}" srcOrd="0" destOrd="0" presId="urn:microsoft.com/office/officeart/2008/layout/RadialCluster"/>
    <dgm:cxn modelId="{F30D065D-5EA9-401A-9063-5A1DE7090988}" type="presOf" srcId="{CC10A991-F653-44EA-9DF9-24751A276599}" destId="{24FFEF67-EAA2-4F39-9C24-A415B50EB7FA}" srcOrd="0" destOrd="0" presId="urn:microsoft.com/office/officeart/2008/layout/RadialCluster"/>
    <dgm:cxn modelId="{B18F7060-24B0-4B2E-AC88-27C51F3BFF8C}" srcId="{F8980CB8-AA82-4E46-AF5C-CC768F8A0D8C}" destId="{C59583A7-6B02-4799-845C-4027B53AAF75}" srcOrd="1" destOrd="0" parTransId="{E50063C1-40FA-49D2-8DE4-90D79821E450}" sibTransId="{32ABE080-78D9-4749-B54E-3747735A496D}"/>
    <dgm:cxn modelId="{AFE4FB64-8914-4B80-A69C-5C2F0C08FF3D}" type="presOf" srcId="{C59583A7-6B02-4799-845C-4027B53AAF75}" destId="{998BFAF3-51BB-4D59-A494-5494DC385898}" srcOrd="0" destOrd="0" presId="urn:microsoft.com/office/officeart/2008/layout/RadialCluster"/>
    <dgm:cxn modelId="{D4D55045-7607-41DE-9EDC-5E8D5209709E}" srcId="{F8980CB8-AA82-4E46-AF5C-CC768F8A0D8C}" destId="{93439077-F6BC-4299-80A8-DDA0A66CBB8C}" srcOrd="0" destOrd="0" parTransId="{F038778D-6D61-4DE2-9202-73D1BD20E95E}" sibTransId="{B8F5F665-5D3E-4969-BC10-168DB5B275A1}"/>
    <dgm:cxn modelId="{370A8F6F-1B45-4255-9E32-B13F5BC52F5F}" type="presOf" srcId="{A60EAF8F-54DA-42C4-8621-A7E74AF22300}" destId="{5292A3D6-3D12-464F-A228-B785F48D73C7}" srcOrd="0" destOrd="0" presId="urn:microsoft.com/office/officeart/2008/layout/RadialCluster"/>
    <dgm:cxn modelId="{7AD75E78-1F49-40D8-992F-F10B29820147}" type="presOf" srcId="{AD090188-0268-4C4F-81F8-8925E7FB935B}" destId="{4C9016ED-6DFA-4D6B-9E3C-69D31B634C1D}" srcOrd="0" destOrd="0" presId="urn:microsoft.com/office/officeart/2008/layout/RadialCluster"/>
    <dgm:cxn modelId="{BE10758D-CEBF-4BB2-88D0-99098D36CC40}" srcId="{A60EAF8F-54DA-42C4-8621-A7E74AF22300}" destId="{F8980CB8-AA82-4E46-AF5C-CC768F8A0D8C}" srcOrd="0" destOrd="0" parTransId="{1189A389-73F8-4509-8F18-6FEE996FE3F7}" sibTransId="{9CD840D1-E212-4C6A-BC8C-B180CD45EE6B}"/>
    <dgm:cxn modelId="{B000E39F-2C08-452D-9FB5-CA3937D52FBC}" type="presOf" srcId="{93439077-F6BC-4299-80A8-DDA0A66CBB8C}" destId="{9866DCE2-19AD-44B6-9B5D-BEB86C1B7E25}" srcOrd="0" destOrd="0" presId="urn:microsoft.com/office/officeart/2008/layout/RadialCluster"/>
    <dgm:cxn modelId="{0010E49F-2529-44B5-AACA-AD1D34244A6D}" type="presOf" srcId="{2E25A9D7-A6C2-4FD6-A3A9-F14845F33FA9}" destId="{7E0A0DBA-C209-4142-8C6A-80A0A22C50A0}" srcOrd="0" destOrd="0" presId="urn:microsoft.com/office/officeart/2008/layout/RadialCluster"/>
    <dgm:cxn modelId="{093067D3-2A6A-4C82-9675-902AC19E2D8A}" type="presOf" srcId="{F038778D-6D61-4DE2-9202-73D1BD20E95E}" destId="{619540CF-BCC7-4259-900B-B55A64681E4F}" srcOrd="0" destOrd="0" presId="urn:microsoft.com/office/officeart/2008/layout/RadialCluster"/>
    <dgm:cxn modelId="{FA479BE7-1AC6-467E-B29C-936853A2667E}" type="presOf" srcId="{F8980CB8-AA82-4E46-AF5C-CC768F8A0D8C}" destId="{DA423F85-A484-4B59-B581-CBDD7A17E0CC}" srcOrd="0" destOrd="0" presId="urn:microsoft.com/office/officeart/2008/layout/RadialCluster"/>
    <dgm:cxn modelId="{BE8357EF-53E4-4A52-B12F-5BE8F5137AB1}" srcId="{F8980CB8-AA82-4E46-AF5C-CC768F8A0D8C}" destId="{CC10A991-F653-44EA-9DF9-24751A276599}" srcOrd="3" destOrd="0" parTransId="{AD090188-0268-4C4F-81F8-8925E7FB935B}" sibTransId="{FF98FEF9-B4B5-4C64-8EDF-FB46CA22CF63}"/>
    <dgm:cxn modelId="{2CB9A66A-D467-4E9C-B174-7B06AC26A4DD}" type="presParOf" srcId="{5292A3D6-3D12-464F-A228-B785F48D73C7}" destId="{DA3E968F-D27E-45B2-8F93-64174B3554B3}" srcOrd="0" destOrd="0" presId="urn:microsoft.com/office/officeart/2008/layout/RadialCluster"/>
    <dgm:cxn modelId="{BA32551C-38FC-40F4-9F0A-0863BA6D0BC3}" type="presParOf" srcId="{DA3E968F-D27E-45B2-8F93-64174B3554B3}" destId="{DA423F85-A484-4B59-B581-CBDD7A17E0CC}" srcOrd="0" destOrd="0" presId="urn:microsoft.com/office/officeart/2008/layout/RadialCluster"/>
    <dgm:cxn modelId="{8359C762-2BA0-4841-9E37-81861D1DEA81}" type="presParOf" srcId="{DA3E968F-D27E-45B2-8F93-64174B3554B3}" destId="{619540CF-BCC7-4259-900B-B55A64681E4F}" srcOrd="1" destOrd="0" presId="urn:microsoft.com/office/officeart/2008/layout/RadialCluster"/>
    <dgm:cxn modelId="{E82E8A03-0F01-46C0-8E59-42C2C4E1DA1A}" type="presParOf" srcId="{DA3E968F-D27E-45B2-8F93-64174B3554B3}" destId="{9866DCE2-19AD-44B6-9B5D-BEB86C1B7E25}" srcOrd="2" destOrd="0" presId="urn:microsoft.com/office/officeart/2008/layout/RadialCluster"/>
    <dgm:cxn modelId="{11D521C6-B5F7-498F-9D39-56DDC5DD679B}" type="presParOf" srcId="{DA3E968F-D27E-45B2-8F93-64174B3554B3}" destId="{A237FF1A-9FEF-4CEB-B45D-D6250CD33D1F}" srcOrd="3" destOrd="0" presId="urn:microsoft.com/office/officeart/2008/layout/RadialCluster"/>
    <dgm:cxn modelId="{E10EF97A-C688-45B4-B4B9-81D639E0CBAB}" type="presParOf" srcId="{DA3E968F-D27E-45B2-8F93-64174B3554B3}" destId="{998BFAF3-51BB-4D59-A494-5494DC385898}" srcOrd="4" destOrd="0" presId="urn:microsoft.com/office/officeart/2008/layout/RadialCluster"/>
    <dgm:cxn modelId="{DA98F10D-17C5-43F6-8853-5CD00A45EA06}" type="presParOf" srcId="{DA3E968F-D27E-45B2-8F93-64174B3554B3}" destId="{953F5CAB-27F7-42C4-B105-58A0D5A4BB24}" srcOrd="5" destOrd="0" presId="urn:microsoft.com/office/officeart/2008/layout/RadialCluster"/>
    <dgm:cxn modelId="{2B841526-97E8-4850-965C-0909B4917024}" type="presParOf" srcId="{DA3E968F-D27E-45B2-8F93-64174B3554B3}" destId="{7E0A0DBA-C209-4142-8C6A-80A0A22C50A0}" srcOrd="6" destOrd="0" presId="urn:microsoft.com/office/officeart/2008/layout/RadialCluster"/>
    <dgm:cxn modelId="{A25AF84C-5ED2-48C1-A408-E8953FF9C073}" type="presParOf" srcId="{DA3E968F-D27E-45B2-8F93-64174B3554B3}" destId="{4C9016ED-6DFA-4D6B-9E3C-69D31B634C1D}" srcOrd="7" destOrd="0" presId="urn:microsoft.com/office/officeart/2008/layout/RadialCluster"/>
    <dgm:cxn modelId="{204BCC85-0F31-4502-9965-F632EA4F9D45}" type="presParOf" srcId="{DA3E968F-D27E-45B2-8F93-64174B3554B3}" destId="{24FFEF67-EAA2-4F39-9C24-A415B50EB7F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3200">
              <a:solidFill>
                <a:srgbClr val="FFFF00"/>
              </a:solidFill>
              <a:latin typeface="Century Gothic (Body)"/>
            </a:rPr>
            <a:t>Chính sách cơ bản của Nhà nước</a:t>
          </a:r>
          <a:endParaRPr lang="en-GB" sz="3200">
            <a:solidFill>
              <a:schemeClr val="tx1"/>
            </a:solidFill>
            <a:latin typeface="Century Gothic (Body)"/>
          </a:endParaRP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Century Gothic (Body)"/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Century Gothic (Body)"/>
          </a:endParaRPr>
        </a:p>
      </dgm:t>
    </dgm:pt>
    <dgm:pt modelId="{54280876-98A5-44FF-BB4E-BE51F5BF478B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  <a:latin typeface="Century Gothic (Body)"/>
            </a:rPr>
            <a:t>Chính phủ quy định ngày thương  mại điện tử quốc gia!</a:t>
          </a:r>
        </a:p>
      </dgm:t>
    </dgm:pt>
    <dgm:pt modelId="{41153E85-861F-43EE-AD4D-44FE3F77C73E}" type="par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Century Gothic (Body)"/>
          </a:endParaRPr>
        </a:p>
      </dgm:t>
    </dgm:pt>
    <dgm:pt modelId="{A5608211-B809-4FFD-956F-342136E39D84}" type="sibTrans" cxnId="{004D6A6E-DB1D-4043-B60B-3F5E614737B2}">
      <dgm:prSet/>
      <dgm:spPr/>
      <dgm:t>
        <a:bodyPr/>
        <a:lstStyle/>
        <a:p>
          <a:endParaRPr lang="en-GB" sz="2000">
            <a:solidFill>
              <a:schemeClr val="tx1"/>
            </a:solidFill>
            <a:latin typeface="Century Gothic (Body)"/>
          </a:endParaRPr>
        </a:p>
      </dgm:t>
    </dgm:pt>
    <dgm:pt modelId="{924CC69F-A492-4522-96DD-5F13C63221C6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  <a:latin typeface="Century Gothic (Body)"/>
            </a:rPr>
            <a:t>Chính sách hỗ trợ đặc thù cho đối tượng: Hộ kinh doanh, cá nhân khởi nghiệp, HTX, DNNVV do phụ nữ làm chủ /sử dụng lao động khuyêt tật, đồng bào dân tộc thiểu số</a:t>
          </a:r>
        </a:p>
      </dgm:t>
    </dgm:pt>
    <dgm:pt modelId="{2D03B9EE-8A6B-47FE-81C6-E05EEF705924}" type="parTrans" cxnId="{D4AE06E6-0D69-4030-9177-D7FBBD85CFB2}">
      <dgm:prSet/>
      <dgm:spPr/>
      <dgm:t>
        <a:bodyPr/>
        <a:lstStyle/>
        <a:p>
          <a:endParaRPr lang="en-GB" sz="1800">
            <a:latin typeface="Century Gothic (Body)"/>
          </a:endParaRPr>
        </a:p>
      </dgm:t>
    </dgm:pt>
    <dgm:pt modelId="{C0C69C56-A165-49E5-BB19-1EB86D989951}" type="sibTrans" cxnId="{D4AE06E6-0D69-4030-9177-D7FBBD85CFB2}">
      <dgm:prSet/>
      <dgm:spPr/>
      <dgm:t>
        <a:bodyPr/>
        <a:lstStyle/>
        <a:p>
          <a:endParaRPr lang="en-GB" sz="1800">
            <a:latin typeface="Century Gothic (Body)"/>
          </a:endParaRPr>
        </a:p>
      </dgm:t>
    </dgm:pt>
    <dgm:pt modelId="{FDF2D57B-ECCA-495B-BE3B-4BA7E7A49297}">
      <dgm:prSet custT="1"/>
      <dgm:spPr/>
      <dgm:t>
        <a:bodyPr/>
        <a:lstStyle/>
        <a:p>
          <a:r>
            <a:rPr lang="en-GB" sz="2400">
              <a:solidFill>
                <a:schemeClr val="tx1"/>
              </a:solidFill>
              <a:latin typeface="Century Gothic (Body)"/>
            </a:rPr>
            <a:t>Cách loại chính sách: chi phí kết nối hạ tầng, thiết lập gian hàng, đào tạo – tập huấn, thực hiện TTHC, xây dựng mô hình thí điểm về TMĐT</a:t>
          </a:r>
        </a:p>
      </dgm:t>
    </dgm:pt>
    <dgm:pt modelId="{68BF6A97-67C4-4352-A073-3F3C6A0AEBB9}" type="parTrans" cxnId="{41EF3015-EC7F-4FCD-9D0C-E9E291B77F3D}">
      <dgm:prSet/>
      <dgm:spPr/>
      <dgm:t>
        <a:bodyPr/>
        <a:lstStyle/>
        <a:p>
          <a:endParaRPr lang="en-GB" sz="1600"/>
        </a:p>
      </dgm:t>
    </dgm:pt>
    <dgm:pt modelId="{CEF8C1A4-83FE-49F9-A2CB-4C5DDEE61696}" type="sibTrans" cxnId="{41EF3015-EC7F-4FCD-9D0C-E9E291B77F3D}">
      <dgm:prSet/>
      <dgm:spPr/>
      <dgm:t>
        <a:bodyPr/>
        <a:lstStyle/>
        <a:p>
          <a:endParaRPr lang="en-GB" sz="1600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4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D6984889-E378-4A1D-9ABD-8FFD61E8AE32}" type="pres">
      <dgm:prSet presAssocID="{54280876-98A5-44FF-BB4E-BE51F5BF478B}" presName="vertSpace2a" presStyleCnt="0"/>
      <dgm:spPr/>
    </dgm:pt>
    <dgm:pt modelId="{C4A53527-C648-4C67-A05E-6E0B0A1899F2}" type="pres">
      <dgm:prSet presAssocID="{54280876-98A5-44FF-BB4E-BE51F5BF478B}" presName="horz2" presStyleCnt="0"/>
      <dgm:spPr/>
    </dgm:pt>
    <dgm:pt modelId="{C4FE60E1-4B6F-4047-8023-E82ED2FD3716}" type="pres">
      <dgm:prSet presAssocID="{54280876-98A5-44FF-BB4E-BE51F5BF478B}" presName="horzSpace2" presStyleCnt="0"/>
      <dgm:spPr/>
    </dgm:pt>
    <dgm:pt modelId="{70C5D911-AAF4-4A80-933E-0E5A035515EE}" type="pres">
      <dgm:prSet presAssocID="{54280876-98A5-44FF-BB4E-BE51F5BF478B}" presName="tx2" presStyleLbl="revTx" presStyleIdx="1" presStyleCnt="4" custLinFactNeighborY="-10327"/>
      <dgm:spPr/>
    </dgm:pt>
    <dgm:pt modelId="{77EC51CA-EC7F-432A-A897-DDB6CA61DF7F}" type="pres">
      <dgm:prSet presAssocID="{54280876-98A5-44FF-BB4E-BE51F5BF478B}" presName="vert2" presStyleCnt="0"/>
      <dgm:spPr/>
    </dgm:pt>
    <dgm:pt modelId="{F4E6A5AA-C5DA-4EAB-801B-DDA9D0E05689}" type="pres">
      <dgm:prSet presAssocID="{54280876-98A5-44FF-BB4E-BE51F5BF478B}" presName="thinLine2b" presStyleLbl="callout" presStyleIdx="0" presStyleCnt="3" custLinFactY="-400000" custLinFactNeighborX="100" custLinFactNeighborY="-478205"/>
      <dgm:spPr/>
    </dgm:pt>
    <dgm:pt modelId="{E62E39C8-544D-4231-911D-660846D529BD}" type="pres">
      <dgm:prSet presAssocID="{54280876-98A5-44FF-BB4E-BE51F5BF478B}" presName="vertSpace2b" presStyleCnt="0"/>
      <dgm:spPr/>
    </dgm:pt>
    <dgm:pt modelId="{8E77CCF9-9FD1-4CC9-BA71-F01209655A07}" type="pres">
      <dgm:prSet presAssocID="{924CC69F-A492-4522-96DD-5F13C63221C6}" presName="horz2" presStyleCnt="0"/>
      <dgm:spPr/>
    </dgm:pt>
    <dgm:pt modelId="{C1478129-6DC1-4CCF-A203-EE5B53660025}" type="pres">
      <dgm:prSet presAssocID="{924CC69F-A492-4522-96DD-5F13C63221C6}" presName="horzSpace2" presStyleCnt="0"/>
      <dgm:spPr/>
    </dgm:pt>
    <dgm:pt modelId="{BCDB9F94-78B0-4A1D-9FB6-2803582C125A}" type="pres">
      <dgm:prSet presAssocID="{924CC69F-A492-4522-96DD-5F13C63221C6}" presName="tx2" presStyleLbl="revTx" presStyleIdx="2" presStyleCnt="4" custLinFactNeighborY="-30898"/>
      <dgm:spPr/>
    </dgm:pt>
    <dgm:pt modelId="{65A90226-3FF7-401C-BC55-4FAEF7F272B3}" type="pres">
      <dgm:prSet presAssocID="{924CC69F-A492-4522-96DD-5F13C63221C6}" presName="vert2" presStyleCnt="0"/>
      <dgm:spPr/>
    </dgm:pt>
    <dgm:pt modelId="{2E4DAF0D-4C91-4B3E-AE31-7B55170A28A3}" type="pres">
      <dgm:prSet presAssocID="{924CC69F-A492-4522-96DD-5F13C63221C6}" presName="thinLine2b" presStyleLbl="callout" presStyleIdx="1" presStyleCnt="3" custLinFactNeighborX="100" custLinFactNeighborY="-19822"/>
      <dgm:spPr/>
    </dgm:pt>
    <dgm:pt modelId="{B7E32FA4-1F4F-4D19-89F9-97EA1136C806}" type="pres">
      <dgm:prSet presAssocID="{924CC69F-A492-4522-96DD-5F13C63221C6}" presName="vertSpace2b" presStyleCnt="0"/>
      <dgm:spPr/>
    </dgm:pt>
    <dgm:pt modelId="{4F38ECE9-23EC-4D64-A386-E80D893F0366}" type="pres">
      <dgm:prSet presAssocID="{FDF2D57B-ECCA-495B-BE3B-4BA7E7A49297}" presName="horz2" presStyleCnt="0"/>
      <dgm:spPr/>
    </dgm:pt>
    <dgm:pt modelId="{807FB86D-1C88-4A24-88F6-40854CE8CCDB}" type="pres">
      <dgm:prSet presAssocID="{FDF2D57B-ECCA-495B-BE3B-4BA7E7A49297}" presName="horzSpace2" presStyleCnt="0"/>
      <dgm:spPr/>
    </dgm:pt>
    <dgm:pt modelId="{4AA92BD8-DC51-4BFB-B1BC-00F96A0789E3}" type="pres">
      <dgm:prSet presAssocID="{FDF2D57B-ECCA-495B-BE3B-4BA7E7A49297}" presName="tx2" presStyleLbl="revTx" presStyleIdx="3" presStyleCnt="4" custLinFactNeighborY="-9480"/>
      <dgm:spPr/>
    </dgm:pt>
    <dgm:pt modelId="{F91E6906-C943-4C5B-B03E-67015F3C8421}" type="pres">
      <dgm:prSet presAssocID="{FDF2D57B-ECCA-495B-BE3B-4BA7E7A49297}" presName="vert2" presStyleCnt="0"/>
      <dgm:spPr/>
    </dgm:pt>
    <dgm:pt modelId="{378F8657-CEC9-4E50-AEA6-667960FE523F}" type="pres">
      <dgm:prSet presAssocID="{FDF2D57B-ECCA-495B-BE3B-4BA7E7A49297}" presName="thinLine2b" presStyleLbl="callout" presStyleIdx="2" presStyleCnt="3"/>
      <dgm:spPr/>
    </dgm:pt>
    <dgm:pt modelId="{4DED8FC8-BB05-47BB-A24B-E5983FE96676}" type="pres">
      <dgm:prSet presAssocID="{FDF2D57B-ECCA-495B-BE3B-4BA7E7A49297}" presName="vertSpace2b" presStyleCnt="0"/>
      <dgm:spPr/>
    </dgm:pt>
  </dgm:ptLst>
  <dgm:cxnLst>
    <dgm:cxn modelId="{41EF3015-EC7F-4FCD-9D0C-E9E291B77F3D}" srcId="{B7683AAE-CF95-4CA0-989C-EA27E5219AF8}" destId="{FDF2D57B-ECCA-495B-BE3B-4BA7E7A49297}" srcOrd="2" destOrd="0" parTransId="{68BF6A97-67C4-4352-A073-3F3C6A0AEBB9}" sibTransId="{CEF8C1A4-83FE-49F9-A2CB-4C5DDEE61696}"/>
    <dgm:cxn modelId="{82CFB82B-40BE-49CD-8CBD-3B91A1028EE8}" type="presOf" srcId="{FDF2D57B-ECCA-495B-BE3B-4BA7E7A49297}" destId="{4AA92BD8-DC51-4BFB-B1BC-00F96A0789E3}" srcOrd="0" destOrd="0" presId="urn:microsoft.com/office/officeart/2008/layout/LinedList"/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004D6A6E-DB1D-4043-B60B-3F5E614737B2}" srcId="{B7683AAE-CF95-4CA0-989C-EA27E5219AF8}" destId="{54280876-98A5-44FF-BB4E-BE51F5BF478B}" srcOrd="0" destOrd="0" parTransId="{41153E85-861F-43EE-AD4D-44FE3F77C73E}" sibTransId="{A5608211-B809-4FFD-956F-342136E39D84}"/>
    <dgm:cxn modelId="{7B729D50-DE2C-4C92-B924-6851F780E26D}" type="presOf" srcId="{54280876-98A5-44FF-BB4E-BE51F5BF478B}" destId="{70C5D911-AAF4-4A80-933E-0E5A035515EE}" srcOrd="0" destOrd="0" presId="urn:microsoft.com/office/officeart/2008/layout/LinedList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2D98B0B0-81A1-40ED-A671-6DDF070F8528}" type="presOf" srcId="{924CC69F-A492-4522-96DD-5F13C63221C6}" destId="{BCDB9F94-78B0-4A1D-9FB6-2803582C125A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D4AE06E6-0D69-4030-9177-D7FBBD85CFB2}" srcId="{B7683AAE-CF95-4CA0-989C-EA27E5219AF8}" destId="{924CC69F-A492-4522-96DD-5F13C63221C6}" srcOrd="1" destOrd="0" parTransId="{2D03B9EE-8A6B-47FE-81C6-E05EEF705924}" sibTransId="{C0C69C56-A165-49E5-BB19-1EB86D989951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D827EC-1F8B-4729-9E85-C83B6677D7FB}" type="presParOf" srcId="{86A14EB2-5D91-49D8-9F3F-9D061BAB0D8B}" destId="{D6984889-E378-4A1D-9ABD-8FFD61E8AE32}" srcOrd="0" destOrd="0" presId="urn:microsoft.com/office/officeart/2008/layout/LinedList"/>
    <dgm:cxn modelId="{BAD1DC98-F584-4FD7-BA6A-639360099C39}" type="presParOf" srcId="{86A14EB2-5D91-49D8-9F3F-9D061BAB0D8B}" destId="{C4A53527-C648-4C67-A05E-6E0B0A1899F2}" srcOrd="1" destOrd="0" presId="urn:microsoft.com/office/officeart/2008/layout/LinedList"/>
    <dgm:cxn modelId="{1757D456-0AD1-420B-8C30-771859995EB4}" type="presParOf" srcId="{C4A53527-C648-4C67-A05E-6E0B0A1899F2}" destId="{C4FE60E1-4B6F-4047-8023-E82ED2FD3716}" srcOrd="0" destOrd="0" presId="urn:microsoft.com/office/officeart/2008/layout/LinedList"/>
    <dgm:cxn modelId="{9AD9B68D-287D-480C-919E-BE306B6A0845}" type="presParOf" srcId="{C4A53527-C648-4C67-A05E-6E0B0A1899F2}" destId="{70C5D911-AAF4-4A80-933E-0E5A035515EE}" srcOrd="1" destOrd="0" presId="urn:microsoft.com/office/officeart/2008/layout/LinedList"/>
    <dgm:cxn modelId="{FB9D6F63-E55F-49CD-B9C6-6D73828B6059}" type="presParOf" srcId="{C4A53527-C648-4C67-A05E-6E0B0A1899F2}" destId="{77EC51CA-EC7F-432A-A897-DDB6CA61DF7F}" srcOrd="2" destOrd="0" presId="urn:microsoft.com/office/officeart/2008/layout/LinedList"/>
    <dgm:cxn modelId="{6099566D-D53D-4EF6-8408-CBFED6A7718C}" type="presParOf" srcId="{86A14EB2-5D91-49D8-9F3F-9D061BAB0D8B}" destId="{F4E6A5AA-C5DA-4EAB-801B-DDA9D0E05689}" srcOrd="2" destOrd="0" presId="urn:microsoft.com/office/officeart/2008/layout/LinedList"/>
    <dgm:cxn modelId="{7296B277-9957-41A8-A4EF-19DC5AA70B1B}" type="presParOf" srcId="{86A14EB2-5D91-49D8-9F3F-9D061BAB0D8B}" destId="{E62E39C8-544D-4231-911D-660846D529BD}" srcOrd="3" destOrd="0" presId="urn:microsoft.com/office/officeart/2008/layout/LinedList"/>
    <dgm:cxn modelId="{B35B13BA-89AF-4FA2-8CBB-6E65104FBDE7}" type="presParOf" srcId="{86A14EB2-5D91-49D8-9F3F-9D061BAB0D8B}" destId="{8E77CCF9-9FD1-4CC9-BA71-F01209655A07}" srcOrd="4" destOrd="0" presId="urn:microsoft.com/office/officeart/2008/layout/LinedList"/>
    <dgm:cxn modelId="{9EBD9305-C0CE-455C-9593-B67A22137AE9}" type="presParOf" srcId="{8E77CCF9-9FD1-4CC9-BA71-F01209655A07}" destId="{C1478129-6DC1-4CCF-A203-EE5B53660025}" srcOrd="0" destOrd="0" presId="urn:microsoft.com/office/officeart/2008/layout/LinedList"/>
    <dgm:cxn modelId="{595F88B0-0B91-4F30-8590-52C23C34AAF8}" type="presParOf" srcId="{8E77CCF9-9FD1-4CC9-BA71-F01209655A07}" destId="{BCDB9F94-78B0-4A1D-9FB6-2803582C125A}" srcOrd="1" destOrd="0" presId="urn:microsoft.com/office/officeart/2008/layout/LinedList"/>
    <dgm:cxn modelId="{A033DA42-2A1C-43D1-A4A6-AFE7612695D4}" type="presParOf" srcId="{8E77CCF9-9FD1-4CC9-BA71-F01209655A07}" destId="{65A90226-3FF7-401C-BC55-4FAEF7F272B3}" srcOrd="2" destOrd="0" presId="urn:microsoft.com/office/officeart/2008/layout/LinedList"/>
    <dgm:cxn modelId="{409E9946-9D53-4694-A45D-DE2416D86DC1}" type="presParOf" srcId="{86A14EB2-5D91-49D8-9F3F-9D061BAB0D8B}" destId="{2E4DAF0D-4C91-4B3E-AE31-7B55170A28A3}" srcOrd="5" destOrd="0" presId="urn:microsoft.com/office/officeart/2008/layout/LinedList"/>
    <dgm:cxn modelId="{7ACA5F6D-0384-4789-97CF-6412BFEB43CB}" type="presParOf" srcId="{86A14EB2-5D91-49D8-9F3F-9D061BAB0D8B}" destId="{B7E32FA4-1F4F-4D19-89F9-97EA1136C806}" srcOrd="6" destOrd="0" presId="urn:microsoft.com/office/officeart/2008/layout/LinedList"/>
    <dgm:cxn modelId="{68EEE9DE-FED0-4EA9-8CBF-AC1E514A4ADD}" type="presParOf" srcId="{86A14EB2-5D91-49D8-9F3F-9D061BAB0D8B}" destId="{4F38ECE9-23EC-4D64-A386-E80D893F0366}" srcOrd="7" destOrd="0" presId="urn:microsoft.com/office/officeart/2008/layout/LinedList"/>
    <dgm:cxn modelId="{289E7839-370C-410D-B541-F338FF1BA54E}" type="presParOf" srcId="{4F38ECE9-23EC-4D64-A386-E80D893F0366}" destId="{807FB86D-1C88-4A24-88F6-40854CE8CCDB}" srcOrd="0" destOrd="0" presId="urn:microsoft.com/office/officeart/2008/layout/LinedList"/>
    <dgm:cxn modelId="{CADAEF28-52DA-49BD-AE1B-B2E70868C698}" type="presParOf" srcId="{4F38ECE9-23EC-4D64-A386-E80D893F0366}" destId="{4AA92BD8-DC51-4BFB-B1BC-00F96A0789E3}" srcOrd="1" destOrd="0" presId="urn:microsoft.com/office/officeart/2008/layout/LinedList"/>
    <dgm:cxn modelId="{48F21064-118A-45BA-9A2C-2B050F8CBE6D}" type="presParOf" srcId="{4F38ECE9-23EC-4D64-A386-E80D893F0366}" destId="{F91E6906-C943-4C5B-B03E-67015F3C8421}" srcOrd="2" destOrd="0" presId="urn:microsoft.com/office/officeart/2008/layout/LinedList"/>
    <dgm:cxn modelId="{9DD65EE7-261F-4FD3-8000-500BB6CDC640}" type="presParOf" srcId="{86A14EB2-5D91-49D8-9F3F-9D061BAB0D8B}" destId="{378F8657-CEC9-4E50-AEA6-667960FE523F}" srcOrd="8" destOrd="0" presId="urn:microsoft.com/office/officeart/2008/layout/LinedList"/>
    <dgm:cxn modelId="{BF7ABA57-A62C-4594-B757-5CAF0DEA54D5}" type="presParOf" srcId="{86A14EB2-5D91-49D8-9F3F-9D061BAB0D8B}" destId="{4DED8FC8-BB05-47BB-A24B-E5983FE9667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98D7B6-A716-467D-A13E-75385303AC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83AAE-CF95-4CA0-989C-EA27E5219AF8}">
      <dgm:prSet phldrT="[Text]" custT="1"/>
      <dgm:spPr/>
      <dgm:t>
        <a:bodyPr/>
        <a:lstStyle/>
        <a:p>
          <a:r>
            <a:rPr lang="en-GB" sz="4000">
              <a:solidFill>
                <a:schemeClr val="tx1"/>
              </a:solidFill>
            </a:rPr>
            <a:t>Livestream bán hàng</a:t>
          </a:r>
        </a:p>
      </dgm:t>
    </dgm:pt>
    <dgm:pt modelId="{82BA6193-AB8C-4B94-8EB5-1422FF411E39}" type="par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CA3A80DE-9707-4752-9FE2-7EC7E0B43575}" type="sibTrans" cxnId="{7E4ED23C-F760-4485-A55D-79B2FFDF27B2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9139CC2-9F5E-4A36-913B-782202E7CC4B}">
      <dgm:prSet phldrT="[Text]" custT="1"/>
      <dgm:spPr/>
      <dgm:t>
        <a:bodyPr/>
        <a:lstStyle/>
        <a:p>
          <a:endParaRPr lang="en-GB" sz="4000">
            <a:solidFill>
              <a:schemeClr val="tx1"/>
            </a:solidFill>
          </a:endParaRPr>
        </a:p>
      </dgm:t>
    </dgm:pt>
    <dgm:pt modelId="{CF8DFCA6-DFB1-46B2-8BC0-D1A9AB43AA54}" type="parTrans" cxnId="{C52C0FA0-4172-4364-8114-BBD27D6B41E8}">
      <dgm:prSet/>
      <dgm:spPr/>
      <dgm:t>
        <a:bodyPr/>
        <a:lstStyle/>
        <a:p>
          <a:endParaRPr lang="en-GB"/>
        </a:p>
      </dgm:t>
    </dgm:pt>
    <dgm:pt modelId="{69BBDFB0-6CB9-432A-9162-297D32E37947}" type="sibTrans" cxnId="{C52C0FA0-4172-4364-8114-BBD27D6B41E8}">
      <dgm:prSet/>
      <dgm:spPr/>
      <dgm:t>
        <a:bodyPr/>
        <a:lstStyle/>
        <a:p>
          <a:endParaRPr lang="en-GB"/>
        </a:p>
      </dgm:t>
    </dgm:pt>
    <dgm:pt modelId="{28CBC8E2-AAC1-49E2-998F-D4F42263C137}">
      <dgm:prSet phldrT="[Text]" custT="1"/>
      <dgm:spPr/>
      <dgm:t>
        <a:bodyPr/>
        <a:lstStyle/>
        <a:p>
          <a:endParaRPr lang="en-GB" sz="4000">
            <a:solidFill>
              <a:schemeClr val="tx1"/>
            </a:solidFill>
          </a:endParaRPr>
        </a:p>
      </dgm:t>
    </dgm:pt>
    <dgm:pt modelId="{75CA1A36-9CD4-4C21-AC6E-78CB18EE8482}" type="parTrans" cxnId="{9032DED5-BEAE-4DDE-9363-5A4C0B289A7F}">
      <dgm:prSet/>
      <dgm:spPr/>
      <dgm:t>
        <a:bodyPr/>
        <a:lstStyle/>
        <a:p>
          <a:endParaRPr lang="en-GB"/>
        </a:p>
      </dgm:t>
    </dgm:pt>
    <dgm:pt modelId="{3568EF64-292B-43AA-9CBE-A7B0142B56FB}" type="sibTrans" cxnId="{9032DED5-BEAE-4DDE-9363-5A4C0B289A7F}">
      <dgm:prSet/>
      <dgm:spPr/>
      <dgm:t>
        <a:bodyPr/>
        <a:lstStyle/>
        <a:p>
          <a:endParaRPr lang="en-GB"/>
        </a:p>
      </dgm:t>
    </dgm:pt>
    <dgm:pt modelId="{3ABDAE0C-DB1E-4F19-94F8-F58B368FCD5D}" type="pres">
      <dgm:prSet presAssocID="{7498D7B6-A716-467D-A13E-75385303AC4E}" presName="vert0" presStyleCnt="0">
        <dgm:presLayoutVars>
          <dgm:dir/>
          <dgm:animOne val="branch"/>
          <dgm:animLvl val="lvl"/>
        </dgm:presLayoutVars>
      </dgm:prSet>
      <dgm:spPr/>
    </dgm:pt>
    <dgm:pt modelId="{0FAECF4B-813F-461A-BD52-99EA3FF8D99F}" type="pres">
      <dgm:prSet presAssocID="{B7683AAE-CF95-4CA0-989C-EA27E5219AF8}" presName="thickLine" presStyleLbl="alignNode1" presStyleIdx="0" presStyleCnt="1"/>
      <dgm:spPr/>
    </dgm:pt>
    <dgm:pt modelId="{D854E151-6D63-4C48-AC23-D11778E281D4}" type="pres">
      <dgm:prSet presAssocID="{B7683AAE-CF95-4CA0-989C-EA27E5219AF8}" presName="horz1" presStyleCnt="0"/>
      <dgm:spPr/>
    </dgm:pt>
    <dgm:pt modelId="{F7839477-09A8-4CA2-8756-E8AB6C380E7A}" type="pres">
      <dgm:prSet presAssocID="{B7683AAE-CF95-4CA0-989C-EA27E5219AF8}" presName="tx1" presStyleLbl="revTx" presStyleIdx="0" presStyleCnt="3" custScaleX="103537"/>
      <dgm:spPr/>
    </dgm:pt>
    <dgm:pt modelId="{86A14EB2-5D91-49D8-9F3F-9D061BAB0D8B}" type="pres">
      <dgm:prSet presAssocID="{B7683AAE-CF95-4CA0-989C-EA27E5219AF8}" presName="vert1" presStyleCnt="0"/>
      <dgm:spPr/>
    </dgm:pt>
    <dgm:pt modelId="{4D1E9945-6341-4F8E-BD21-5BDE2CEB8E81}" type="pres">
      <dgm:prSet presAssocID="{28CBC8E2-AAC1-49E2-998F-D4F42263C137}" presName="vertSpace2a" presStyleCnt="0"/>
      <dgm:spPr/>
    </dgm:pt>
    <dgm:pt modelId="{C7AF4F16-A1CF-4A33-B34B-14EBAA644FEB}" type="pres">
      <dgm:prSet presAssocID="{28CBC8E2-AAC1-49E2-998F-D4F42263C137}" presName="horz2" presStyleCnt="0"/>
      <dgm:spPr/>
    </dgm:pt>
    <dgm:pt modelId="{D09F72D1-F617-472A-9E47-1417D6CA0876}" type="pres">
      <dgm:prSet presAssocID="{28CBC8E2-AAC1-49E2-998F-D4F42263C137}" presName="horzSpace2" presStyleCnt="0"/>
      <dgm:spPr/>
    </dgm:pt>
    <dgm:pt modelId="{5CF83AEF-3350-479A-994F-27D9DA85DEEC}" type="pres">
      <dgm:prSet presAssocID="{28CBC8E2-AAC1-49E2-998F-D4F42263C137}" presName="tx2" presStyleLbl="revTx" presStyleIdx="1" presStyleCnt="3"/>
      <dgm:spPr/>
    </dgm:pt>
    <dgm:pt modelId="{6DDB6E50-D817-4C1F-B9AF-F67F2BA14E32}" type="pres">
      <dgm:prSet presAssocID="{28CBC8E2-AAC1-49E2-998F-D4F42263C137}" presName="vert2" presStyleCnt="0"/>
      <dgm:spPr/>
    </dgm:pt>
    <dgm:pt modelId="{C9B0BECD-71AD-4F0F-8912-5B53118ECC00}" type="pres">
      <dgm:prSet presAssocID="{28CBC8E2-AAC1-49E2-998F-D4F42263C137}" presName="thinLine2b" presStyleLbl="callout" presStyleIdx="0" presStyleCnt="2"/>
      <dgm:spPr/>
    </dgm:pt>
    <dgm:pt modelId="{699D5CBD-2AAA-41EC-A3C0-222B595F2551}" type="pres">
      <dgm:prSet presAssocID="{28CBC8E2-AAC1-49E2-998F-D4F42263C137}" presName="vertSpace2b" presStyleCnt="0"/>
      <dgm:spPr/>
    </dgm:pt>
    <dgm:pt modelId="{F88B7333-7BA5-4EB1-A0C6-16B1CD38C1C2}" type="pres">
      <dgm:prSet presAssocID="{A9139CC2-9F5E-4A36-913B-782202E7CC4B}" presName="horz2" presStyleCnt="0"/>
      <dgm:spPr/>
    </dgm:pt>
    <dgm:pt modelId="{9B32AEF2-53B0-43C6-8AF4-2A0137F3A21B}" type="pres">
      <dgm:prSet presAssocID="{A9139CC2-9F5E-4A36-913B-782202E7CC4B}" presName="horzSpace2" presStyleCnt="0"/>
      <dgm:spPr/>
    </dgm:pt>
    <dgm:pt modelId="{FDFFC4DE-BBB6-4F94-9E9A-D053A3ACC534}" type="pres">
      <dgm:prSet presAssocID="{A9139CC2-9F5E-4A36-913B-782202E7CC4B}" presName="tx2" presStyleLbl="revTx" presStyleIdx="2" presStyleCnt="3"/>
      <dgm:spPr/>
    </dgm:pt>
    <dgm:pt modelId="{0719C314-9750-4AAF-A1D0-96A2D27C9035}" type="pres">
      <dgm:prSet presAssocID="{A9139CC2-9F5E-4A36-913B-782202E7CC4B}" presName="vert2" presStyleCnt="0"/>
      <dgm:spPr/>
    </dgm:pt>
    <dgm:pt modelId="{59A66BE6-FBD9-4781-B516-6580EA003DB7}" type="pres">
      <dgm:prSet presAssocID="{A9139CC2-9F5E-4A36-913B-782202E7CC4B}" presName="thinLine2b" presStyleLbl="callout" presStyleIdx="1" presStyleCnt="2"/>
      <dgm:spPr/>
    </dgm:pt>
    <dgm:pt modelId="{84234E39-9171-4733-9916-7FCCC9C62B3D}" type="pres">
      <dgm:prSet presAssocID="{A9139CC2-9F5E-4A36-913B-782202E7CC4B}" presName="vertSpace2b" presStyleCnt="0"/>
      <dgm:spPr/>
    </dgm:pt>
  </dgm:ptLst>
  <dgm:cxnLst>
    <dgm:cxn modelId="{7E4ED23C-F760-4485-A55D-79B2FFDF27B2}" srcId="{7498D7B6-A716-467D-A13E-75385303AC4E}" destId="{B7683AAE-CF95-4CA0-989C-EA27E5219AF8}" srcOrd="0" destOrd="0" parTransId="{82BA6193-AB8C-4B94-8EB5-1422FF411E39}" sibTransId="{CA3A80DE-9707-4752-9FE2-7EC7E0B43575}"/>
    <dgm:cxn modelId="{BCA9B57C-5753-47A2-8E58-4F7570778EEE}" type="presOf" srcId="{B7683AAE-CF95-4CA0-989C-EA27E5219AF8}" destId="{F7839477-09A8-4CA2-8756-E8AB6C380E7A}" srcOrd="0" destOrd="0" presId="urn:microsoft.com/office/officeart/2008/layout/LinedList"/>
    <dgm:cxn modelId="{C52C0FA0-4172-4364-8114-BBD27D6B41E8}" srcId="{B7683AAE-CF95-4CA0-989C-EA27E5219AF8}" destId="{A9139CC2-9F5E-4A36-913B-782202E7CC4B}" srcOrd="1" destOrd="0" parTransId="{CF8DFCA6-DFB1-46B2-8BC0-D1A9AB43AA54}" sibTransId="{69BBDFB0-6CB9-432A-9162-297D32E37947}"/>
    <dgm:cxn modelId="{877FA5A3-1252-4875-9C1F-4C7A217DA2A1}" type="presOf" srcId="{28CBC8E2-AAC1-49E2-998F-D4F42263C137}" destId="{5CF83AEF-3350-479A-994F-27D9DA85DEEC}" srcOrd="0" destOrd="0" presId="urn:microsoft.com/office/officeart/2008/layout/LinedList"/>
    <dgm:cxn modelId="{711587C5-114A-4AA9-97A0-45A3F2B9BA2C}" type="presOf" srcId="{A9139CC2-9F5E-4A36-913B-782202E7CC4B}" destId="{FDFFC4DE-BBB6-4F94-9E9A-D053A3ACC534}" srcOrd="0" destOrd="0" presId="urn:microsoft.com/office/officeart/2008/layout/LinedList"/>
    <dgm:cxn modelId="{502C9ED5-3756-4D7A-984B-2834716DCC99}" type="presOf" srcId="{7498D7B6-A716-467D-A13E-75385303AC4E}" destId="{3ABDAE0C-DB1E-4F19-94F8-F58B368FCD5D}" srcOrd="0" destOrd="0" presId="urn:microsoft.com/office/officeart/2008/layout/LinedList"/>
    <dgm:cxn modelId="{9032DED5-BEAE-4DDE-9363-5A4C0B289A7F}" srcId="{B7683AAE-CF95-4CA0-989C-EA27E5219AF8}" destId="{28CBC8E2-AAC1-49E2-998F-D4F42263C137}" srcOrd="0" destOrd="0" parTransId="{75CA1A36-9CD4-4C21-AC6E-78CB18EE8482}" sibTransId="{3568EF64-292B-43AA-9CBE-A7B0142B56FB}"/>
    <dgm:cxn modelId="{F77B92BA-65CE-4E8E-BEBE-239183FBE3FF}" type="presParOf" srcId="{3ABDAE0C-DB1E-4F19-94F8-F58B368FCD5D}" destId="{0FAECF4B-813F-461A-BD52-99EA3FF8D99F}" srcOrd="0" destOrd="0" presId="urn:microsoft.com/office/officeart/2008/layout/LinedList"/>
    <dgm:cxn modelId="{94F46628-BBE7-408D-8CD5-FA2DD7429712}" type="presParOf" srcId="{3ABDAE0C-DB1E-4F19-94F8-F58B368FCD5D}" destId="{D854E151-6D63-4C48-AC23-D11778E281D4}" srcOrd="1" destOrd="0" presId="urn:microsoft.com/office/officeart/2008/layout/LinedList"/>
    <dgm:cxn modelId="{23041325-3085-43D4-96E3-383F392B230B}" type="presParOf" srcId="{D854E151-6D63-4C48-AC23-D11778E281D4}" destId="{F7839477-09A8-4CA2-8756-E8AB6C380E7A}" srcOrd="0" destOrd="0" presId="urn:microsoft.com/office/officeart/2008/layout/LinedList"/>
    <dgm:cxn modelId="{FFF629A3-ECFF-4950-8799-4DD898968A96}" type="presParOf" srcId="{D854E151-6D63-4C48-AC23-D11778E281D4}" destId="{86A14EB2-5D91-49D8-9F3F-9D061BAB0D8B}" srcOrd="1" destOrd="0" presId="urn:microsoft.com/office/officeart/2008/layout/LinedList"/>
    <dgm:cxn modelId="{04E7ED4C-3481-4454-BD68-7470EBBB1ECB}" type="presParOf" srcId="{86A14EB2-5D91-49D8-9F3F-9D061BAB0D8B}" destId="{4D1E9945-6341-4F8E-BD21-5BDE2CEB8E81}" srcOrd="0" destOrd="0" presId="urn:microsoft.com/office/officeart/2008/layout/LinedList"/>
    <dgm:cxn modelId="{6FBFEE09-089B-4709-B670-5700071CD902}" type="presParOf" srcId="{86A14EB2-5D91-49D8-9F3F-9D061BAB0D8B}" destId="{C7AF4F16-A1CF-4A33-B34B-14EBAA644FEB}" srcOrd="1" destOrd="0" presId="urn:microsoft.com/office/officeart/2008/layout/LinedList"/>
    <dgm:cxn modelId="{A64FA03D-364D-47C2-B271-6B72EB9629F1}" type="presParOf" srcId="{C7AF4F16-A1CF-4A33-B34B-14EBAA644FEB}" destId="{D09F72D1-F617-472A-9E47-1417D6CA0876}" srcOrd="0" destOrd="0" presId="urn:microsoft.com/office/officeart/2008/layout/LinedList"/>
    <dgm:cxn modelId="{1A41C154-FCB4-4191-905E-8A3601D25BE6}" type="presParOf" srcId="{C7AF4F16-A1CF-4A33-B34B-14EBAA644FEB}" destId="{5CF83AEF-3350-479A-994F-27D9DA85DEEC}" srcOrd="1" destOrd="0" presId="urn:microsoft.com/office/officeart/2008/layout/LinedList"/>
    <dgm:cxn modelId="{8EA8BE55-0DC4-4C73-85AA-9807275CBFA0}" type="presParOf" srcId="{C7AF4F16-A1CF-4A33-B34B-14EBAA644FEB}" destId="{6DDB6E50-D817-4C1F-B9AF-F67F2BA14E32}" srcOrd="2" destOrd="0" presId="urn:microsoft.com/office/officeart/2008/layout/LinedList"/>
    <dgm:cxn modelId="{560352E8-65A6-4C9D-B25B-0AA6F1374733}" type="presParOf" srcId="{86A14EB2-5D91-49D8-9F3F-9D061BAB0D8B}" destId="{C9B0BECD-71AD-4F0F-8912-5B53118ECC00}" srcOrd="2" destOrd="0" presId="urn:microsoft.com/office/officeart/2008/layout/LinedList"/>
    <dgm:cxn modelId="{911B7427-696A-40B8-804A-8E4B3B82AA9B}" type="presParOf" srcId="{86A14EB2-5D91-49D8-9F3F-9D061BAB0D8B}" destId="{699D5CBD-2AAA-41EC-A3C0-222B595F2551}" srcOrd="3" destOrd="0" presId="urn:microsoft.com/office/officeart/2008/layout/LinedList"/>
    <dgm:cxn modelId="{EFF0A331-7B0A-461B-925B-72890B698A70}" type="presParOf" srcId="{86A14EB2-5D91-49D8-9F3F-9D061BAB0D8B}" destId="{F88B7333-7BA5-4EB1-A0C6-16B1CD38C1C2}" srcOrd="4" destOrd="0" presId="urn:microsoft.com/office/officeart/2008/layout/LinedList"/>
    <dgm:cxn modelId="{795933A1-12FE-4EE0-82F9-BBF7E37DE256}" type="presParOf" srcId="{F88B7333-7BA5-4EB1-A0C6-16B1CD38C1C2}" destId="{9B32AEF2-53B0-43C6-8AF4-2A0137F3A21B}" srcOrd="0" destOrd="0" presId="urn:microsoft.com/office/officeart/2008/layout/LinedList"/>
    <dgm:cxn modelId="{D3C505C5-B992-4DED-B826-D0AC8B467246}" type="presParOf" srcId="{F88B7333-7BA5-4EB1-A0C6-16B1CD38C1C2}" destId="{FDFFC4DE-BBB6-4F94-9E9A-D053A3ACC534}" srcOrd="1" destOrd="0" presId="urn:microsoft.com/office/officeart/2008/layout/LinedList"/>
    <dgm:cxn modelId="{67CC24F8-1A80-45F9-90ED-7987E67B1AF7}" type="presParOf" srcId="{F88B7333-7BA5-4EB1-A0C6-16B1CD38C1C2}" destId="{0719C314-9750-4AAF-A1D0-96A2D27C9035}" srcOrd="2" destOrd="0" presId="urn:microsoft.com/office/officeart/2008/layout/LinedList"/>
    <dgm:cxn modelId="{DCA7E5BE-3DA0-481D-8DB1-56C48039A7D5}" type="presParOf" srcId="{86A14EB2-5D91-49D8-9F3F-9D061BAB0D8B}" destId="{59A66BE6-FBD9-4781-B516-6580EA003DB7}" srcOrd="5" destOrd="0" presId="urn:microsoft.com/office/officeart/2008/layout/LinedList"/>
    <dgm:cxn modelId="{AD7AF82B-D56C-4B58-98C7-DAAF81AABAFB}" type="presParOf" srcId="{86A14EB2-5D91-49D8-9F3F-9D061BAB0D8B}" destId="{84234E39-9171-4733-9916-7FCCC9C62B3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4D98EE-0FBE-4388-84D7-DD7CA89120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D88B3C-605A-4775-818B-4679596FA67E}">
      <dgm:prSet phldrT="[Text]"/>
      <dgm:spPr/>
      <dgm:t>
        <a:bodyPr/>
        <a:lstStyle/>
        <a:p>
          <a:r>
            <a:rPr lang="en-GB"/>
            <a:t>Hoạt động thương mại điện tử</a:t>
          </a:r>
        </a:p>
      </dgm:t>
    </dgm:pt>
    <dgm:pt modelId="{B3898065-23A5-44B5-83FE-2028E0A33B6A}" type="parTrans" cxnId="{E468B138-B749-4D42-923E-CEB7EC3853A0}">
      <dgm:prSet/>
      <dgm:spPr/>
      <dgm:t>
        <a:bodyPr/>
        <a:lstStyle/>
        <a:p>
          <a:endParaRPr lang="en-GB"/>
        </a:p>
      </dgm:t>
    </dgm:pt>
    <dgm:pt modelId="{7661E317-D099-4953-A940-E163AC84924C}" type="sibTrans" cxnId="{E468B138-B749-4D42-923E-CEB7EC3853A0}">
      <dgm:prSet/>
      <dgm:spPr/>
      <dgm:t>
        <a:bodyPr/>
        <a:lstStyle/>
        <a:p>
          <a:endParaRPr lang="en-GB"/>
        </a:p>
      </dgm:t>
    </dgm:pt>
    <dgm:pt modelId="{4F8AEF54-62EA-4F95-B806-B47A376A0D2C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 sz="2800"/>
            <a:t>- Là hoạt động thương mại</a:t>
          </a:r>
        </a:p>
      </dgm:t>
    </dgm:pt>
    <dgm:pt modelId="{DE46B6B8-5C96-49A3-84CC-B00A3141FA87}" type="parTrans" cxnId="{E57F8744-990F-4EE0-937C-88F83FDF0D3F}">
      <dgm:prSet/>
      <dgm:spPr/>
      <dgm:t>
        <a:bodyPr/>
        <a:lstStyle/>
        <a:p>
          <a:endParaRPr lang="en-GB"/>
        </a:p>
      </dgm:t>
    </dgm:pt>
    <dgm:pt modelId="{E8B9D996-63E2-473A-A401-5B11C6ABBE5A}" type="sibTrans" cxnId="{E57F8744-990F-4EE0-937C-88F83FDF0D3F}">
      <dgm:prSet/>
      <dgm:spPr/>
      <dgm:t>
        <a:bodyPr/>
        <a:lstStyle/>
        <a:p>
          <a:endParaRPr lang="en-GB"/>
        </a:p>
      </dgm:t>
    </dgm:pt>
    <dgm:pt modelId="{1053AF7B-0292-45A4-84B5-F5393B5AB44B}">
      <dgm:prSet phldrT="[Text]" custT="1"/>
      <dgm:spPr/>
      <dgm:t>
        <a:bodyPr/>
        <a:lstStyle/>
        <a:p>
          <a:r>
            <a:rPr lang="en-GB" sz="2400">
              <a:latin typeface="Century Gothic (Body)"/>
            </a:rPr>
            <a:t>- Được thực hiện trên </a:t>
          </a:r>
          <a:r>
            <a:rPr lang="en-GB" sz="3600">
              <a:latin typeface="Century Gothic (Body)"/>
            </a:rPr>
            <a:t>môi</a:t>
          </a:r>
          <a:r>
            <a:rPr lang="en-GB" sz="2400">
              <a:latin typeface="Century Gothic (Body)"/>
            </a:rPr>
            <a:t> trường điện tử</a:t>
          </a:r>
        </a:p>
      </dgm:t>
    </dgm:pt>
    <dgm:pt modelId="{3CA945F8-8AB5-4272-A800-E5179379E404}" type="parTrans" cxnId="{872EB21C-1226-430B-81C2-30DEAB8BD2C6}">
      <dgm:prSet/>
      <dgm:spPr/>
      <dgm:t>
        <a:bodyPr/>
        <a:lstStyle/>
        <a:p>
          <a:endParaRPr lang="en-GB"/>
        </a:p>
      </dgm:t>
    </dgm:pt>
    <dgm:pt modelId="{D3FFE5BA-2C52-483D-A58C-3AD1CBAF0863}" type="sibTrans" cxnId="{872EB21C-1226-430B-81C2-30DEAB8BD2C6}">
      <dgm:prSet/>
      <dgm:spPr/>
      <dgm:t>
        <a:bodyPr/>
        <a:lstStyle/>
        <a:p>
          <a:endParaRPr lang="en-GB"/>
        </a:p>
      </dgm:t>
    </dgm:pt>
    <dgm:pt modelId="{BE7617CC-D10E-4F94-97B1-643C952040FA}">
      <dgm:prSet phldrT="[Text]" custT="1"/>
      <dgm:spPr/>
      <dgm:t>
        <a:bodyPr/>
        <a:lstStyle/>
        <a:p>
          <a:r>
            <a:rPr lang="en-GB" sz="2800">
              <a:latin typeface="Century Gothic (Body)"/>
            </a:rPr>
            <a:t>- Kinh doanh có điều kiện: </a:t>
          </a:r>
          <a:r>
            <a:rPr lang="vi-VN" sz="2800">
              <a:solidFill>
                <a:srgbClr val="FFFF00"/>
              </a:solidFill>
              <a:latin typeface="Century Gothic (Body)"/>
            </a:rPr>
            <a:t>quản lý và vận hành nền tảng thương mại điện tử trung gian, mạng xã hội hoạt động thương mại điện tử, nền tảng thương mại điện tử tích hợp; chứng thực hợp đồng điện tử trong thương mại</a:t>
          </a:r>
          <a:endParaRPr lang="en-GB" sz="2800">
            <a:solidFill>
              <a:srgbClr val="FFFF00"/>
            </a:solidFill>
            <a:latin typeface="Century Gothic (Body)"/>
          </a:endParaRPr>
        </a:p>
      </dgm:t>
    </dgm:pt>
    <dgm:pt modelId="{8C22B5AC-1E39-4483-8CE3-E7F221D532E0}" type="parTrans" cxnId="{47CD8A55-089C-4FA3-B470-1DEEF5932818}">
      <dgm:prSet/>
      <dgm:spPr/>
      <dgm:t>
        <a:bodyPr/>
        <a:lstStyle/>
        <a:p>
          <a:endParaRPr lang="en-GB"/>
        </a:p>
      </dgm:t>
    </dgm:pt>
    <dgm:pt modelId="{08428A85-85DE-4E80-9601-74634F6AA138}" type="sibTrans" cxnId="{47CD8A55-089C-4FA3-B470-1DEEF5932818}">
      <dgm:prSet/>
      <dgm:spPr/>
      <dgm:t>
        <a:bodyPr/>
        <a:lstStyle/>
        <a:p>
          <a:endParaRPr lang="en-GB"/>
        </a:p>
      </dgm:t>
    </dgm:pt>
    <dgm:pt modelId="{F66FB30D-82AE-40F6-95A8-CA011CAAB91D}" type="pres">
      <dgm:prSet presAssocID="{414D98EE-0FBE-4388-84D7-DD7CA89120F0}" presName="vert0" presStyleCnt="0">
        <dgm:presLayoutVars>
          <dgm:dir/>
          <dgm:animOne val="branch"/>
          <dgm:animLvl val="lvl"/>
        </dgm:presLayoutVars>
      </dgm:prSet>
      <dgm:spPr/>
    </dgm:pt>
    <dgm:pt modelId="{95C4E854-464B-4424-84C4-E5B07BE69BDF}" type="pres">
      <dgm:prSet presAssocID="{D7D88B3C-605A-4775-818B-4679596FA67E}" presName="thickLine" presStyleLbl="alignNode1" presStyleIdx="0" presStyleCnt="1"/>
      <dgm:spPr/>
    </dgm:pt>
    <dgm:pt modelId="{40EEDC2D-0590-49BB-974A-443A03F3323A}" type="pres">
      <dgm:prSet presAssocID="{D7D88B3C-605A-4775-818B-4679596FA67E}" presName="horz1" presStyleCnt="0"/>
      <dgm:spPr/>
    </dgm:pt>
    <dgm:pt modelId="{A53F21AF-B2B9-4FFF-BC52-E2A7BBD1BA01}" type="pres">
      <dgm:prSet presAssocID="{D7D88B3C-605A-4775-818B-4679596FA67E}" presName="tx1" presStyleLbl="revTx" presStyleIdx="0" presStyleCnt="4" custScaleX="162827"/>
      <dgm:spPr/>
    </dgm:pt>
    <dgm:pt modelId="{6892180E-B134-4130-977C-B7EF31D99CA8}" type="pres">
      <dgm:prSet presAssocID="{D7D88B3C-605A-4775-818B-4679596FA67E}" presName="vert1" presStyleCnt="0"/>
      <dgm:spPr/>
    </dgm:pt>
    <dgm:pt modelId="{8DF9F280-1896-4376-BD24-1C58B7639AA1}" type="pres">
      <dgm:prSet presAssocID="{4F8AEF54-62EA-4F95-B806-B47A376A0D2C}" presName="vertSpace2a" presStyleCnt="0"/>
      <dgm:spPr/>
    </dgm:pt>
    <dgm:pt modelId="{FB52D29A-3DC6-44CF-B3E8-B76E3EFF4E76}" type="pres">
      <dgm:prSet presAssocID="{4F8AEF54-62EA-4F95-B806-B47A376A0D2C}" presName="horz2" presStyleCnt="0"/>
      <dgm:spPr/>
    </dgm:pt>
    <dgm:pt modelId="{3181F20E-3436-48AC-BC43-A38F5DA9E681}" type="pres">
      <dgm:prSet presAssocID="{4F8AEF54-62EA-4F95-B806-B47A376A0D2C}" presName="horzSpace2" presStyleCnt="0"/>
      <dgm:spPr/>
    </dgm:pt>
    <dgm:pt modelId="{1BCDBC6D-2B8E-4092-87C6-6374B7F84CBB}" type="pres">
      <dgm:prSet presAssocID="{4F8AEF54-62EA-4F95-B806-B47A376A0D2C}" presName="tx2" presStyleLbl="revTx" presStyleIdx="1" presStyleCnt="4"/>
      <dgm:spPr/>
    </dgm:pt>
    <dgm:pt modelId="{85D25CA3-F055-4A83-8499-3DD1551CD461}" type="pres">
      <dgm:prSet presAssocID="{4F8AEF54-62EA-4F95-B806-B47A376A0D2C}" presName="vert2" presStyleCnt="0"/>
      <dgm:spPr/>
    </dgm:pt>
    <dgm:pt modelId="{5DE67CDB-1478-4597-88A3-EA4990142710}" type="pres">
      <dgm:prSet presAssocID="{4F8AEF54-62EA-4F95-B806-B47A376A0D2C}" presName="thinLine2b" presStyleLbl="callout" presStyleIdx="0" presStyleCnt="3" custLinFactY="-478136" custLinFactNeighborX="-317" custLinFactNeighborY="-500000"/>
      <dgm:spPr/>
    </dgm:pt>
    <dgm:pt modelId="{D6096436-6206-4391-B71F-F815BF6496AB}" type="pres">
      <dgm:prSet presAssocID="{4F8AEF54-62EA-4F95-B806-B47A376A0D2C}" presName="vertSpace2b" presStyleCnt="0"/>
      <dgm:spPr/>
    </dgm:pt>
    <dgm:pt modelId="{0ACAA684-1EB0-461D-9DC3-05BB94DD608C}" type="pres">
      <dgm:prSet presAssocID="{1053AF7B-0292-45A4-84B5-F5393B5AB44B}" presName="horz2" presStyleCnt="0"/>
      <dgm:spPr/>
    </dgm:pt>
    <dgm:pt modelId="{3800B952-4112-4CBD-BA11-5E6ECD559B22}" type="pres">
      <dgm:prSet presAssocID="{1053AF7B-0292-45A4-84B5-F5393B5AB44B}" presName="horzSpace2" presStyleCnt="0"/>
      <dgm:spPr/>
    </dgm:pt>
    <dgm:pt modelId="{1AE62617-0BB3-4AAD-9787-0F80B65F8C2A}" type="pres">
      <dgm:prSet presAssocID="{1053AF7B-0292-45A4-84B5-F5393B5AB44B}" presName="tx2" presStyleLbl="revTx" presStyleIdx="2" presStyleCnt="4" custScaleY="47072" custLinFactNeighborX="-162" custLinFactNeighborY="-44302"/>
      <dgm:spPr/>
    </dgm:pt>
    <dgm:pt modelId="{B4B8F249-9072-480E-AEB6-1EB2B008551F}" type="pres">
      <dgm:prSet presAssocID="{1053AF7B-0292-45A4-84B5-F5393B5AB44B}" presName="vert2" presStyleCnt="0"/>
      <dgm:spPr/>
    </dgm:pt>
    <dgm:pt modelId="{78235DDE-0B2B-4B92-A4CC-1F4A26786211}" type="pres">
      <dgm:prSet presAssocID="{1053AF7B-0292-45A4-84B5-F5393B5AB44B}" presName="thinLine2b" presStyleLbl="callout" presStyleIdx="1" presStyleCnt="3" custLinFactY="-245309" custLinFactNeighborX="-633" custLinFactNeighborY="-300000"/>
      <dgm:spPr/>
    </dgm:pt>
    <dgm:pt modelId="{B779D40A-95DD-46D0-8025-4175BD739AD0}" type="pres">
      <dgm:prSet presAssocID="{1053AF7B-0292-45A4-84B5-F5393B5AB44B}" presName="vertSpace2b" presStyleCnt="0"/>
      <dgm:spPr/>
    </dgm:pt>
    <dgm:pt modelId="{E68C9E7A-B94D-497F-813F-2A40B0C4AC97}" type="pres">
      <dgm:prSet presAssocID="{BE7617CC-D10E-4F94-97B1-643C952040FA}" presName="horz2" presStyleCnt="0"/>
      <dgm:spPr/>
    </dgm:pt>
    <dgm:pt modelId="{32654615-1D2E-425B-943A-9B840F8B98D5}" type="pres">
      <dgm:prSet presAssocID="{BE7617CC-D10E-4F94-97B1-643C952040FA}" presName="horzSpace2" presStyleCnt="0"/>
      <dgm:spPr/>
    </dgm:pt>
    <dgm:pt modelId="{77CD926F-C11B-4D17-A79F-360DC62439AC}" type="pres">
      <dgm:prSet presAssocID="{BE7617CC-D10E-4F94-97B1-643C952040FA}" presName="tx2" presStyleLbl="revTx" presStyleIdx="3" presStyleCnt="4" custScaleY="240085" custLinFactNeighborY="-28578"/>
      <dgm:spPr/>
    </dgm:pt>
    <dgm:pt modelId="{30FD7971-5B2D-4E57-86F7-D9E50601F857}" type="pres">
      <dgm:prSet presAssocID="{BE7617CC-D10E-4F94-97B1-643C952040FA}" presName="vert2" presStyleCnt="0"/>
      <dgm:spPr/>
    </dgm:pt>
    <dgm:pt modelId="{C1B74E40-C472-4B87-B76D-42ABEE22FB0B}" type="pres">
      <dgm:prSet presAssocID="{BE7617CC-D10E-4F94-97B1-643C952040FA}" presName="thinLine2b" presStyleLbl="callout" presStyleIdx="2" presStyleCnt="3"/>
      <dgm:spPr/>
    </dgm:pt>
    <dgm:pt modelId="{84B66BA8-90CE-4615-8972-BE5A9D0B4304}" type="pres">
      <dgm:prSet presAssocID="{BE7617CC-D10E-4F94-97B1-643C952040FA}" presName="vertSpace2b" presStyleCnt="0"/>
      <dgm:spPr/>
    </dgm:pt>
  </dgm:ptLst>
  <dgm:cxnLst>
    <dgm:cxn modelId="{914D930D-2C03-4FE4-85AA-587FC23ECF15}" type="presOf" srcId="{414D98EE-0FBE-4388-84D7-DD7CA89120F0}" destId="{F66FB30D-82AE-40F6-95A8-CA011CAAB91D}" srcOrd="0" destOrd="0" presId="urn:microsoft.com/office/officeart/2008/layout/LinedList"/>
    <dgm:cxn modelId="{872EB21C-1226-430B-81C2-30DEAB8BD2C6}" srcId="{D7D88B3C-605A-4775-818B-4679596FA67E}" destId="{1053AF7B-0292-45A4-84B5-F5393B5AB44B}" srcOrd="1" destOrd="0" parTransId="{3CA945F8-8AB5-4272-A800-E5179379E404}" sibTransId="{D3FFE5BA-2C52-483D-A58C-3AD1CBAF0863}"/>
    <dgm:cxn modelId="{E468B138-B749-4D42-923E-CEB7EC3853A0}" srcId="{414D98EE-0FBE-4388-84D7-DD7CA89120F0}" destId="{D7D88B3C-605A-4775-818B-4679596FA67E}" srcOrd="0" destOrd="0" parTransId="{B3898065-23A5-44B5-83FE-2028E0A33B6A}" sibTransId="{7661E317-D099-4953-A940-E163AC84924C}"/>
    <dgm:cxn modelId="{E57F8744-990F-4EE0-937C-88F83FDF0D3F}" srcId="{D7D88B3C-605A-4775-818B-4679596FA67E}" destId="{4F8AEF54-62EA-4F95-B806-B47A376A0D2C}" srcOrd="0" destOrd="0" parTransId="{DE46B6B8-5C96-49A3-84CC-B00A3141FA87}" sibTransId="{E8B9D996-63E2-473A-A401-5B11C6ABBE5A}"/>
    <dgm:cxn modelId="{4E4A3B6F-5CFB-47C6-B4BF-26FD98F6D3C5}" type="presOf" srcId="{D7D88B3C-605A-4775-818B-4679596FA67E}" destId="{A53F21AF-B2B9-4FFF-BC52-E2A7BBD1BA01}" srcOrd="0" destOrd="0" presId="urn:microsoft.com/office/officeart/2008/layout/LinedList"/>
    <dgm:cxn modelId="{A928ED52-896D-4EEE-8BF8-4195B6FF9D6B}" type="presOf" srcId="{BE7617CC-D10E-4F94-97B1-643C952040FA}" destId="{77CD926F-C11B-4D17-A79F-360DC62439AC}" srcOrd="0" destOrd="0" presId="urn:microsoft.com/office/officeart/2008/layout/LinedList"/>
    <dgm:cxn modelId="{47CD8A55-089C-4FA3-B470-1DEEF5932818}" srcId="{D7D88B3C-605A-4775-818B-4679596FA67E}" destId="{BE7617CC-D10E-4F94-97B1-643C952040FA}" srcOrd="2" destOrd="0" parTransId="{8C22B5AC-1E39-4483-8CE3-E7F221D532E0}" sibTransId="{08428A85-85DE-4E80-9601-74634F6AA138}"/>
    <dgm:cxn modelId="{BC56E5A2-B8A8-444E-85C6-DFA25172A7D8}" type="presOf" srcId="{1053AF7B-0292-45A4-84B5-F5393B5AB44B}" destId="{1AE62617-0BB3-4AAD-9787-0F80B65F8C2A}" srcOrd="0" destOrd="0" presId="urn:microsoft.com/office/officeart/2008/layout/LinedList"/>
    <dgm:cxn modelId="{7C0E3FCC-179C-466F-8480-39D3C22CFB94}" type="presOf" srcId="{4F8AEF54-62EA-4F95-B806-B47A376A0D2C}" destId="{1BCDBC6D-2B8E-4092-87C6-6374B7F84CBB}" srcOrd="0" destOrd="0" presId="urn:microsoft.com/office/officeart/2008/layout/LinedList"/>
    <dgm:cxn modelId="{73ED7CCF-2E7A-450E-9841-A0A2AA060642}" type="presParOf" srcId="{F66FB30D-82AE-40F6-95A8-CA011CAAB91D}" destId="{95C4E854-464B-4424-84C4-E5B07BE69BDF}" srcOrd="0" destOrd="0" presId="urn:microsoft.com/office/officeart/2008/layout/LinedList"/>
    <dgm:cxn modelId="{32F5F4A7-DDC1-4E91-8EE0-BDD2F56CA4D1}" type="presParOf" srcId="{F66FB30D-82AE-40F6-95A8-CA011CAAB91D}" destId="{40EEDC2D-0590-49BB-974A-443A03F3323A}" srcOrd="1" destOrd="0" presId="urn:microsoft.com/office/officeart/2008/layout/LinedList"/>
    <dgm:cxn modelId="{5EA98B72-108F-479F-BE39-371ED7D64E6B}" type="presParOf" srcId="{40EEDC2D-0590-49BB-974A-443A03F3323A}" destId="{A53F21AF-B2B9-4FFF-BC52-E2A7BBD1BA01}" srcOrd="0" destOrd="0" presId="urn:microsoft.com/office/officeart/2008/layout/LinedList"/>
    <dgm:cxn modelId="{9263C3DF-23A6-4B3E-BEBC-D8A413CBEC18}" type="presParOf" srcId="{40EEDC2D-0590-49BB-974A-443A03F3323A}" destId="{6892180E-B134-4130-977C-B7EF31D99CA8}" srcOrd="1" destOrd="0" presId="urn:microsoft.com/office/officeart/2008/layout/LinedList"/>
    <dgm:cxn modelId="{66662571-6BFC-4FE3-97D6-5222ED32C12C}" type="presParOf" srcId="{6892180E-B134-4130-977C-B7EF31D99CA8}" destId="{8DF9F280-1896-4376-BD24-1C58B7639AA1}" srcOrd="0" destOrd="0" presId="urn:microsoft.com/office/officeart/2008/layout/LinedList"/>
    <dgm:cxn modelId="{B6C6055D-97AB-4561-A951-8365AB613BD9}" type="presParOf" srcId="{6892180E-B134-4130-977C-B7EF31D99CA8}" destId="{FB52D29A-3DC6-44CF-B3E8-B76E3EFF4E76}" srcOrd="1" destOrd="0" presId="urn:microsoft.com/office/officeart/2008/layout/LinedList"/>
    <dgm:cxn modelId="{1C7B387E-369B-4E6B-B9BA-C4AD833FABAE}" type="presParOf" srcId="{FB52D29A-3DC6-44CF-B3E8-B76E3EFF4E76}" destId="{3181F20E-3436-48AC-BC43-A38F5DA9E681}" srcOrd="0" destOrd="0" presId="urn:microsoft.com/office/officeart/2008/layout/LinedList"/>
    <dgm:cxn modelId="{61567CF5-6CB2-4AC8-B0E5-8A00CA0F674F}" type="presParOf" srcId="{FB52D29A-3DC6-44CF-B3E8-B76E3EFF4E76}" destId="{1BCDBC6D-2B8E-4092-87C6-6374B7F84CBB}" srcOrd="1" destOrd="0" presId="urn:microsoft.com/office/officeart/2008/layout/LinedList"/>
    <dgm:cxn modelId="{EF7DC7B4-35F9-4F35-B2AF-BF4C5BB01AA3}" type="presParOf" srcId="{FB52D29A-3DC6-44CF-B3E8-B76E3EFF4E76}" destId="{85D25CA3-F055-4A83-8499-3DD1551CD461}" srcOrd="2" destOrd="0" presId="urn:microsoft.com/office/officeart/2008/layout/LinedList"/>
    <dgm:cxn modelId="{5EA952C1-4384-4B9A-B54B-F7234BD2ACF2}" type="presParOf" srcId="{6892180E-B134-4130-977C-B7EF31D99CA8}" destId="{5DE67CDB-1478-4597-88A3-EA4990142710}" srcOrd="2" destOrd="0" presId="urn:microsoft.com/office/officeart/2008/layout/LinedList"/>
    <dgm:cxn modelId="{1D33EBB4-1785-4208-84AF-A5823BF31D4E}" type="presParOf" srcId="{6892180E-B134-4130-977C-B7EF31D99CA8}" destId="{D6096436-6206-4391-B71F-F815BF6496AB}" srcOrd="3" destOrd="0" presId="urn:microsoft.com/office/officeart/2008/layout/LinedList"/>
    <dgm:cxn modelId="{A21F7794-CD84-476D-A815-2B7B23F18031}" type="presParOf" srcId="{6892180E-B134-4130-977C-B7EF31D99CA8}" destId="{0ACAA684-1EB0-461D-9DC3-05BB94DD608C}" srcOrd="4" destOrd="0" presId="urn:microsoft.com/office/officeart/2008/layout/LinedList"/>
    <dgm:cxn modelId="{FDCDA9FA-2B68-446C-98E8-1FA126CA87E1}" type="presParOf" srcId="{0ACAA684-1EB0-461D-9DC3-05BB94DD608C}" destId="{3800B952-4112-4CBD-BA11-5E6ECD559B22}" srcOrd="0" destOrd="0" presId="urn:microsoft.com/office/officeart/2008/layout/LinedList"/>
    <dgm:cxn modelId="{6007EBDD-EF7F-44FB-825F-CFD010EBBC7C}" type="presParOf" srcId="{0ACAA684-1EB0-461D-9DC3-05BB94DD608C}" destId="{1AE62617-0BB3-4AAD-9787-0F80B65F8C2A}" srcOrd="1" destOrd="0" presId="urn:microsoft.com/office/officeart/2008/layout/LinedList"/>
    <dgm:cxn modelId="{7BA7F7A9-61AB-4E31-A21F-10B6D8B49DE0}" type="presParOf" srcId="{0ACAA684-1EB0-461D-9DC3-05BB94DD608C}" destId="{B4B8F249-9072-480E-AEB6-1EB2B008551F}" srcOrd="2" destOrd="0" presId="urn:microsoft.com/office/officeart/2008/layout/LinedList"/>
    <dgm:cxn modelId="{F354884E-E555-459F-92EC-309DE3BD67A8}" type="presParOf" srcId="{6892180E-B134-4130-977C-B7EF31D99CA8}" destId="{78235DDE-0B2B-4B92-A4CC-1F4A26786211}" srcOrd="5" destOrd="0" presId="urn:microsoft.com/office/officeart/2008/layout/LinedList"/>
    <dgm:cxn modelId="{8F097D9A-D723-477A-98C3-1DB35A258E07}" type="presParOf" srcId="{6892180E-B134-4130-977C-B7EF31D99CA8}" destId="{B779D40A-95DD-46D0-8025-4175BD739AD0}" srcOrd="6" destOrd="0" presId="urn:microsoft.com/office/officeart/2008/layout/LinedList"/>
    <dgm:cxn modelId="{373194BC-FB30-4680-A6A4-3609518FA882}" type="presParOf" srcId="{6892180E-B134-4130-977C-B7EF31D99CA8}" destId="{E68C9E7A-B94D-497F-813F-2A40B0C4AC97}" srcOrd="7" destOrd="0" presId="urn:microsoft.com/office/officeart/2008/layout/LinedList"/>
    <dgm:cxn modelId="{55D0A7FB-2029-4236-A755-03D8D84A79EF}" type="presParOf" srcId="{E68C9E7A-B94D-497F-813F-2A40B0C4AC97}" destId="{32654615-1D2E-425B-943A-9B840F8B98D5}" srcOrd="0" destOrd="0" presId="urn:microsoft.com/office/officeart/2008/layout/LinedList"/>
    <dgm:cxn modelId="{8DCBED3D-CB24-468E-9672-32F2130EAB49}" type="presParOf" srcId="{E68C9E7A-B94D-497F-813F-2A40B0C4AC97}" destId="{77CD926F-C11B-4D17-A79F-360DC62439AC}" srcOrd="1" destOrd="0" presId="urn:microsoft.com/office/officeart/2008/layout/LinedList"/>
    <dgm:cxn modelId="{EAF9D68C-98A5-48D3-BF64-FBA1114CD58A}" type="presParOf" srcId="{E68C9E7A-B94D-497F-813F-2A40B0C4AC97}" destId="{30FD7971-5B2D-4E57-86F7-D9E50601F857}" srcOrd="2" destOrd="0" presId="urn:microsoft.com/office/officeart/2008/layout/LinedList"/>
    <dgm:cxn modelId="{439CC3E3-4DF6-4DC3-8DC2-4A73ED9EDFFA}" type="presParOf" srcId="{6892180E-B134-4130-977C-B7EF31D99CA8}" destId="{C1B74E40-C472-4B87-B76D-42ABEE22FB0B}" srcOrd="8" destOrd="0" presId="urn:microsoft.com/office/officeart/2008/layout/LinedList"/>
    <dgm:cxn modelId="{57DDC0CE-499A-4DD1-BF02-4DB42D04DE57}" type="presParOf" srcId="{6892180E-B134-4130-977C-B7EF31D99CA8}" destId="{84B66BA8-90CE-4615-8972-BE5A9D0B430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4D98EE-0FBE-4388-84D7-DD7CA89120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D88B3C-605A-4775-818B-4679596FA67E}">
      <dgm:prSet phldrT="[Text]"/>
      <dgm:spPr/>
      <dgm:t>
        <a:bodyPr/>
        <a:lstStyle/>
        <a:p>
          <a:r>
            <a:rPr lang="en-GB">
              <a:latin typeface="Century Gothic (Body)"/>
            </a:rPr>
            <a:t>Hoạt động thương mại điện tử</a:t>
          </a:r>
        </a:p>
      </dgm:t>
    </dgm:pt>
    <dgm:pt modelId="{B3898065-23A5-44B5-83FE-2028E0A33B6A}" type="parTrans" cxnId="{E468B138-B749-4D42-923E-CEB7EC3853A0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7661E317-D099-4953-A940-E163AC84924C}" type="sibTrans" cxnId="{E468B138-B749-4D42-923E-CEB7EC3853A0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4F8AEF54-62EA-4F95-B806-B47A376A0D2C}">
      <dgm:prSet phldrT="[Tex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GB" sz="2600">
              <a:latin typeface="Century Gothic (Body)"/>
            </a:rPr>
            <a:t>Tuân thủ các quy định </a:t>
          </a:r>
          <a:r>
            <a:rPr lang="vi-VN" sz="2600">
              <a:latin typeface="Century Gothic (Body)"/>
            </a:rPr>
            <a:t>của Luật này</a:t>
          </a:r>
          <a:endParaRPr lang="en-GB" sz="2600">
            <a:latin typeface="Century Gothic (Body)"/>
          </a:endParaRPr>
        </a:p>
      </dgm:t>
    </dgm:pt>
    <dgm:pt modelId="{DE46B6B8-5C96-49A3-84CC-B00A3141FA87}" type="parTrans" cxnId="{E57F8744-990F-4EE0-937C-88F83FDF0D3F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E8B9D996-63E2-473A-A401-5B11C6ABBE5A}" type="sibTrans" cxnId="{E57F8744-990F-4EE0-937C-88F83FDF0D3F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1053AF7B-0292-45A4-84B5-F5393B5AB44B}">
      <dgm:prSet phldrT="[Text]" custT="1"/>
      <dgm:spPr/>
      <dgm:t>
        <a:bodyPr/>
        <a:lstStyle/>
        <a:p>
          <a:r>
            <a:rPr lang="en-GB" sz="2400">
              <a:latin typeface="Century Gothic (Body)"/>
            </a:rPr>
            <a:t>Q</a:t>
          </a:r>
          <a:r>
            <a:rPr lang="vi-VN" sz="2400">
              <a:latin typeface="Century Gothic (Body)"/>
            </a:rPr>
            <a:t>uy định khác của pháp luật có liên quan.</a:t>
          </a:r>
          <a:endParaRPr lang="en-GB" sz="2400">
            <a:latin typeface="Century Gothic (Body)"/>
          </a:endParaRPr>
        </a:p>
      </dgm:t>
    </dgm:pt>
    <dgm:pt modelId="{3CA945F8-8AB5-4272-A800-E5179379E404}" type="parTrans" cxnId="{872EB21C-1226-430B-81C2-30DEAB8BD2C6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D3FFE5BA-2C52-483D-A58C-3AD1CBAF0863}" type="sibTrans" cxnId="{872EB21C-1226-430B-81C2-30DEAB8BD2C6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FEBB95EF-907F-4F40-BD17-9EC9AB8B6641}">
      <dgm:prSet phldrT="[Tex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GB" sz="2600">
              <a:latin typeface="Century Gothic (Body)"/>
            </a:rPr>
            <a:t>Tuân thủ </a:t>
          </a:r>
          <a:r>
            <a:rPr lang="vi-VN" sz="2600">
              <a:latin typeface="Century Gothic (Body)"/>
            </a:rPr>
            <a:t>các quy định của pháp luật về dịch vụ, chất lượng sản phẩm, hang</a:t>
          </a:r>
          <a:r>
            <a:rPr lang="en-GB" sz="2600">
              <a:latin typeface="Century Gothic (Body)"/>
            </a:rPr>
            <a:t> hóa, tiêu chuẩn, quy  chuẩn kỹ thuật, dữ liệu, an ninh mạng, quảng cáo, thuế, bảo vệ </a:t>
          </a:r>
          <a:r>
            <a:rPr lang="vi-VN" sz="2600">
              <a:latin typeface="Century Gothic (Body)"/>
            </a:rPr>
            <a:t>quyền lợi người tiêu dùng, cạnh tranh và</a:t>
          </a:r>
          <a:endParaRPr lang="en-GB" sz="2600">
            <a:latin typeface="Century Gothic (Body)"/>
          </a:endParaRPr>
        </a:p>
      </dgm:t>
    </dgm:pt>
    <dgm:pt modelId="{1A2D60C7-D5A9-4E1C-B513-7E111E520A77}" type="parTrans" cxnId="{5277B51F-5505-4C17-B95C-1FC013F978E2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E3514E49-3D1A-40FF-AF2E-0B6D885BCF91}" type="sibTrans" cxnId="{5277B51F-5505-4C17-B95C-1FC013F978E2}">
      <dgm:prSet/>
      <dgm:spPr/>
      <dgm:t>
        <a:bodyPr/>
        <a:lstStyle/>
        <a:p>
          <a:endParaRPr lang="en-GB">
            <a:latin typeface="Century Gothic (Body)"/>
          </a:endParaRPr>
        </a:p>
      </dgm:t>
    </dgm:pt>
    <dgm:pt modelId="{F66FB30D-82AE-40F6-95A8-CA011CAAB91D}" type="pres">
      <dgm:prSet presAssocID="{414D98EE-0FBE-4388-84D7-DD7CA89120F0}" presName="vert0" presStyleCnt="0">
        <dgm:presLayoutVars>
          <dgm:dir/>
          <dgm:animOne val="branch"/>
          <dgm:animLvl val="lvl"/>
        </dgm:presLayoutVars>
      </dgm:prSet>
      <dgm:spPr/>
    </dgm:pt>
    <dgm:pt modelId="{95C4E854-464B-4424-84C4-E5B07BE69BDF}" type="pres">
      <dgm:prSet presAssocID="{D7D88B3C-605A-4775-818B-4679596FA67E}" presName="thickLine" presStyleLbl="alignNode1" presStyleIdx="0" presStyleCnt="1"/>
      <dgm:spPr/>
    </dgm:pt>
    <dgm:pt modelId="{40EEDC2D-0590-49BB-974A-443A03F3323A}" type="pres">
      <dgm:prSet presAssocID="{D7D88B3C-605A-4775-818B-4679596FA67E}" presName="horz1" presStyleCnt="0"/>
      <dgm:spPr/>
    </dgm:pt>
    <dgm:pt modelId="{A53F21AF-B2B9-4FFF-BC52-E2A7BBD1BA01}" type="pres">
      <dgm:prSet presAssocID="{D7D88B3C-605A-4775-818B-4679596FA67E}" presName="tx1" presStyleLbl="revTx" presStyleIdx="0" presStyleCnt="4" custScaleX="162827"/>
      <dgm:spPr/>
    </dgm:pt>
    <dgm:pt modelId="{6892180E-B134-4130-977C-B7EF31D99CA8}" type="pres">
      <dgm:prSet presAssocID="{D7D88B3C-605A-4775-818B-4679596FA67E}" presName="vert1" presStyleCnt="0"/>
      <dgm:spPr/>
    </dgm:pt>
    <dgm:pt modelId="{8DF9F280-1896-4376-BD24-1C58B7639AA1}" type="pres">
      <dgm:prSet presAssocID="{4F8AEF54-62EA-4F95-B806-B47A376A0D2C}" presName="vertSpace2a" presStyleCnt="0"/>
      <dgm:spPr/>
    </dgm:pt>
    <dgm:pt modelId="{FB52D29A-3DC6-44CF-B3E8-B76E3EFF4E76}" type="pres">
      <dgm:prSet presAssocID="{4F8AEF54-62EA-4F95-B806-B47A376A0D2C}" presName="horz2" presStyleCnt="0"/>
      <dgm:spPr/>
    </dgm:pt>
    <dgm:pt modelId="{3181F20E-3436-48AC-BC43-A38F5DA9E681}" type="pres">
      <dgm:prSet presAssocID="{4F8AEF54-62EA-4F95-B806-B47A376A0D2C}" presName="horzSpace2" presStyleCnt="0"/>
      <dgm:spPr/>
    </dgm:pt>
    <dgm:pt modelId="{1BCDBC6D-2B8E-4092-87C6-6374B7F84CBB}" type="pres">
      <dgm:prSet presAssocID="{4F8AEF54-62EA-4F95-B806-B47A376A0D2C}" presName="tx2" presStyleLbl="revTx" presStyleIdx="1" presStyleCnt="4"/>
      <dgm:spPr/>
    </dgm:pt>
    <dgm:pt modelId="{85D25CA3-F055-4A83-8499-3DD1551CD461}" type="pres">
      <dgm:prSet presAssocID="{4F8AEF54-62EA-4F95-B806-B47A376A0D2C}" presName="vert2" presStyleCnt="0"/>
      <dgm:spPr/>
    </dgm:pt>
    <dgm:pt modelId="{5DE67CDB-1478-4597-88A3-EA4990142710}" type="pres">
      <dgm:prSet presAssocID="{4F8AEF54-62EA-4F95-B806-B47A376A0D2C}" presName="thinLine2b" presStyleLbl="callout" presStyleIdx="0" presStyleCnt="3" custLinFactY="-478136" custLinFactNeighborX="-317" custLinFactNeighborY="-500000"/>
      <dgm:spPr/>
    </dgm:pt>
    <dgm:pt modelId="{D6096436-6206-4391-B71F-F815BF6496AB}" type="pres">
      <dgm:prSet presAssocID="{4F8AEF54-62EA-4F95-B806-B47A376A0D2C}" presName="vertSpace2b" presStyleCnt="0"/>
      <dgm:spPr/>
    </dgm:pt>
    <dgm:pt modelId="{A76E0514-18CC-461C-BDE8-9EB77ECCD25E}" type="pres">
      <dgm:prSet presAssocID="{FEBB95EF-907F-4F40-BD17-9EC9AB8B6641}" presName="horz2" presStyleCnt="0"/>
      <dgm:spPr/>
    </dgm:pt>
    <dgm:pt modelId="{A8E0FCCE-FCF5-4CA2-947B-52B7770F5BC4}" type="pres">
      <dgm:prSet presAssocID="{FEBB95EF-907F-4F40-BD17-9EC9AB8B6641}" presName="horzSpace2" presStyleCnt="0"/>
      <dgm:spPr/>
    </dgm:pt>
    <dgm:pt modelId="{5CCD773E-1E78-4D6D-8F76-DBFD576C27C8}" type="pres">
      <dgm:prSet presAssocID="{FEBB95EF-907F-4F40-BD17-9EC9AB8B6641}" presName="tx2" presStyleLbl="revTx" presStyleIdx="2" presStyleCnt="4" custLinFactNeighborX="516" custLinFactNeighborY="-41441"/>
      <dgm:spPr/>
    </dgm:pt>
    <dgm:pt modelId="{6CC62892-8EF2-4844-8BE4-A9DC24C4FB0F}" type="pres">
      <dgm:prSet presAssocID="{FEBB95EF-907F-4F40-BD17-9EC9AB8B6641}" presName="vert2" presStyleCnt="0"/>
      <dgm:spPr/>
    </dgm:pt>
    <dgm:pt modelId="{D7CF1B3F-ECDC-45ED-9AA4-AADEEBC98A0D}" type="pres">
      <dgm:prSet presAssocID="{FEBB95EF-907F-4F40-BD17-9EC9AB8B6641}" presName="thinLine2b" presStyleLbl="callout" presStyleIdx="1" presStyleCnt="3"/>
      <dgm:spPr/>
    </dgm:pt>
    <dgm:pt modelId="{9B650C45-2E6D-459B-9DD4-9C935CD0E80D}" type="pres">
      <dgm:prSet presAssocID="{FEBB95EF-907F-4F40-BD17-9EC9AB8B6641}" presName="vertSpace2b" presStyleCnt="0"/>
      <dgm:spPr/>
    </dgm:pt>
    <dgm:pt modelId="{0ACAA684-1EB0-461D-9DC3-05BB94DD608C}" type="pres">
      <dgm:prSet presAssocID="{1053AF7B-0292-45A4-84B5-F5393B5AB44B}" presName="horz2" presStyleCnt="0"/>
      <dgm:spPr/>
    </dgm:pt>
    <dgm:pt modelId="{3800B952-4112-4CBD-BA11-5E6ECD559B22}" type="pres">
      <dgm:prSet presAssocID="{1053AF7B-0292-45A4-84B5-F5393B5AB44B}" presName="horzSpace2" presStyleCnt="0"/>
      <dgm:spPr/>
    </dgm:pt>
    <dgm:pt modelId="{1AE62617-0BB3-4AAD-9787-0F80B65F8C2A}" type="pres">
      <dgm:prSet presAssocID="{1053AF7B-0292-45A4-84B5-F5393B5AB44B}" presName="tx2" presStyleLbl="revTx" presStyleIdx="3" presStyleCnt="4" custScaleY="47072" custLinFactNeighborX="-334" custLinFactNeighborY="-4396"/>
      <dgm:spPr/>
    </dgm:pt>
    <dgm:pt modelId="{B4B8F249-9072-480E-AEB6-1EB2B008551F}" type="pres">
      <dgm:prSet presAssocID="{1053AF7B-0292-45A4-84B5-F5393B5AB44B}" presName="vert2" presStyleCnt="0"/>
      <dgm:spPr/>
    </dgm:pt>
    <dgm:pt modelId="{78235DDE-0B2B-4B92-A4CC-1F4A26786211}" type="pres">
      <dgm:prSet presAssocID="{1053AF7B-0292-45A4-84B5-F5393B5AB44B}" presName="thinLine2b" presStyleLbl="callout" presStyleIdx="2" presStyleCnt="3" custLinFactY="-245309" custLinFactNeighborX="-633" custLinFactNeighborY="-300000"/>
      <dgm:spPr/>
    </dgm:pt>
    <dgm:pt modelId="{B779D40A-95DD-46D0-8025-4175BD739AD0}" type="pres">
      <dgm:prSet presAssocID="{1053AF7B-0292-45A4-84B5-F5393B5AB44B}" presName="vertSpace2b" presStyleCnt="0"/>
      <dgm:spPr/>
    </dgm:pt>
  </dgm:ptLst>
  <dgm:cxnLst>
    <dgm:cxn modelId="{914D930D-2C03-4FE4-85AA-587FC23ECF15}" type="presOf" srcId="{414D98EE-0FBE-4388-84D7-DD7CA89120F0}" destId="{F66FB30D-82AE-40F6-95A8-CA011CAAB91D}" srcOrd="0" destOrd="0" presId="urn:microsoft.com/office/officeart/2008/layout/LinedList"/>
    <dgm:cxn modelId="{872EB21C-1226-430B-81C2-30DEAB8BD2C6}" srcId="{D7D88B3C-605A-4775-818B-4679596FA67E}" destId="{1053AF7B-0292-45A4-84B5-F5393B5AB44B}" srcOrd="2" destOrd="0" parTransId="{3CA945F8-8AB5-4272-A800-E5179379E404}" sibTransId="{D3FFE5BA-2C52-483D-A58C-3AD1CBAF0863}"/>
    <dgm:cxn modelId="{5277B51F-5505-4C17-B95C-1FC013F978E2}" srcId="{D7D88B3C-605A-4775-818B-4679596FA67E}" destId="{FEBB95EF-907F-4F40-BD17-9EC9AB8B6641}" srcOrd="1" destOrd="0" parTransId="{1A2D60C7-D5A9-4E1C-B513-7E111E520A77}" sibTransId="{E3514E49-3D1A-40FF-AF2E-0B6D885BCF91}"/>
    <dgm:cxn modelId="{E468B138-B749-4D42-923E-CEB7EC3853A0}" srcId="{414D98EE-0FBE-4388-84D7-DD7CA89120F0}" destId="{D7D88B3C-605A-4775-818B-4679596FA67E}" srcOrd="0" destOrd="0" parTransId="{B3898065-23A5-44B5-83FE-2028E0A33B6A}" sibTransId="{7661E317-D099-4953-A940-E163AC84924C}"/>
    <dgm:cxn modelId="{E57F8744-990F-4EE0-937C-88F83FDF0D3F}" srcId="{D7D88B3C-605A-4775-818B-4679596FA67E}" destId="{4F8AEF54-62EA-4F95-B806-B47A376A0D2C}" srcOrd="0" destOrd="0" parTransId="{DE46B6B8-5C96-49A3-84CC-B00A3141FA87}" sibTransId="{E8B9D996-63E2-473A-A401-5B11C6ABBE5A}"/>
    <dgm:cxn modelId="{4E4A3B6F-5CFB-47C6-B4BF-26FD98F6D3C5}" type="presOf" srcId="{D7D88B3C-605A-4775-818B-4679596FA67E}" destId="{A53F21AF-B2B9-4FFF-BC52-E2A7BBD1BA01}" srcOrd="0" destOrd="0" presId="urn:microsoft.com/office/officeart/2008/layout/LinedList"/>
    <dgm:cxn modelId="{AA4CFB87-C939-4507-A437-F2B032209560}" type="presOf" srcId="{FEBB95EF-907F-4F40-BD17-9EC9AB8B6641}" destId="{5CCD773E-1E78-4D6D-8F76-DBFD576C27C8}" srcOrd="0" destOrd="0" presId="urn:microsoft.com/office/officeart/2008/layout/LinedList"/>
    <dgm:cxn modelId="{BC56E5A2-B8A8-444E-85C6-DFA25172A7D8}" type="presOf" srcId="{1053AF7B-0292-45A4-84B5-F5393B5AB44B}" destId="{1AE62617-0BB3-4AAD-9787-0F80B65F8C2A}" srcOrd="0" destOrd="0" presId="urn:microsoft.com/office/officeart/2008/layout/LinedList"/>
    <dgm:cxn modelId="{7C0E3FCC-179C-466F-8480-39D3C22CFB94}" type="presOf" srcId="{4F8AEF54-62EA-4F95-B806-B47A376A0D2C}" destId="{1BCDBC6D-2B8E-4092-87C6-6374B7F84CBB}" srcOrd="0" destOrd="0" presId="urn:microsoft.com/office/officeart/2008/layout/LinedList"/>
    <dgm:cxn modelId="{73ED7CCF-2E7A-450E-9841-A0A2AA060642}" type="presParOf" srcId="{F66FB30D-82AE-40F6-95A8-CA011CAAB91D}" destId="{95C4E854-464B-4424-84C4-E5B07BE69BDF}" srcOrd="0" destOrd="0" presId="urn:microsoft.com/office/officeart/2008/layout/LinedList"/>
    <dgm:cxn modelId="{32F5F4A7-DDC1-4E91-8EE0-BDD2F56CA4D1}" type="presParOf" srcId="{F66FB30D-82AE-40F6-95A8-CA011CAAB91D}" destId="{40EEDC2D-0590-49BB-974A-443A03F3323A}" srcOrd="1" destOrd="0" presId="urn:microsoft.com/office/officeart/2008/layout/LinedList"/>
    <dgm:cxn modelId="{5EA98B72-108F-479F-BE39-371ED7D64E6B}" type="presParOf" srcId="{40EEDC2D-0590-49BB-974A-443A03F3323A}" destId="{A53F21AF-B2B9-4FFF-BC52-E2A7BBD1BA01}" srcOrd="0" destOrd="0" presId="urn:microsoft.com/office/officeart/2008/layout/LinedList"/>
    <dgm:cxn modelId="{9263C3DF-23A6-4B3E-BEBC-D8A413CBEC18}" type="presParOf" srcId="{40EEDC2D-0590-49BB-974A-443A03F3323A}" destId="{6892180E-B134-4130-977C-B7EF31D99CA8}" srcOrd="1" destOrd="0" presId="urn:microsoft.com/office/officeart/2008/layout/LinedList"/>
    <dgm:cxn modelId="{66662571-6BFC-4FE3-97D6-5222ED32C12C}" type="presParOf" srcId="{6892180E-B134-4130-977C-B7EF31D99CA8}" destId="{8DF9F280-1896-4376-BD24-1C58B7639AA1}" srcOrd="0" destOrd="0" presId="urn:microsoft.com/office/officeart/2008/layout/LinedList"/>
    <dgm:cxn modelId="{B6C6055D-97AB-4561-A951-8365AB613BD9}" type="presParOf" srcId="{6892180E-B134-4130-977C-B7EF31D99CA8}" destId="{FB52D29A-3DC6-44CF-B3E8-B76E3EFF4E76}" srcOrd="1" destOrd="0" presId="urn:microsoft.com/office/officeart/2008/layout/LinedList"/>
    <dgm:cxn modelId="{1C7B387E-369B-4E6B-B9BA-C4AD833FABAE}" type="presParOf" srcId="{FB52D29A-3DC6-44CF-B3E8-B76E3EFF4E76}" destId="{3181F20E-3436-48AC-BC43-A38F5DA9E681}" srcOrd="0" destOrd="0" presId="urn:microsoft.com/office/officeart/2008/layout/LinedList"/>
    <dgm:cxn modelId="{61567CF5-6CB2-4AC8-B0E5-8A00CA0F674F}" type="presParOf" srcId="{FB52D29A-3DC6-44CF-B3E8-B76E3EFF4E76}" destId="{1BCDBC6D-2B8E-4092-87C6-6374B7F84CBB}" srcOrd="1" destOrd="0" presId="urn:microsoft.com/office/officeart/2008/layout/LinedList"/>
    <dgm:cxn modelId="{EF7DC7B4-35F9-4F35-B2AF-BF4C5BB01AA3}" type="presParOf" srcId="{FB52D29A-3DC6-44CF-B3E8-B76E3EFF4E76}" destId="{85D25CA3-F055-4A83-8499-3DD1551CD461}" srcOrd="2" destOrd="0" presId="urn:microsoft.com/office/officeart/2008/layout/LinedList"/>
    <dgm:cxn modelId="{5EA952C1-4384-4B9A-B54B-F7234BD2ACF2}" type="presParOf" srcId="{6892180E-B134-4130-977C-B7EF31D99CA8}" destId="{5DE67CDB-1478-4597-88A3-EA4990142710}" srcOrd="2" destOrd="0" presId="urn:microsoft.com/office/officeart/2008/layout/LinedList"/>
    <dgm:cxn modelId="{1D33EBB4-1785-4208-84AF-A5823BF31D4E}" type="presParOf" srcId="{6892180E-B134-4130-977C-B7EF31D99CA8}" destId="{D6096436-6206-4391-B71F-F815BF6496AB}" srcOrd="3" destOrd="0" presId="urn:microsoft.com/office/officeart/2008/layout/LinedList"/>
    <dgm:cxn modelId="{81E5EF61-8CAB-477C-BBB6-F67B781D5E00}" type="presParOf" srcId="{6892180E-B134-4130-977C-B7EF31D99CA8}" destId="{A76E0514-18CC-461C-BDE8-9EB77ECCD25E}" srcOrd="4" destOrd="0" presId="urn:microsoft.com/office/officeart/2008/layout/LinedList"/>
    <dgm:cxn modelId="{1140E0A1-CC64-434A-9288-C133DA6504F3}" type="presParOf" srcId="{A76E0514-18CC-461C-BDE8-9EB77ECCD25E}" destId="{A8E0FCCE-FCF5-4CA2-947B-52B7770F5BC4}" srcOrd="0" destOrd="0" presId="urn:microsoft.com/office/officeart/2008/layout/LinedList"/>
    <dgm:cxn modelId="{B77F920C-100D-4B57-A234-E44190250EFD}" type="presParOf" srcId="{A76E0514-18CC-461C-BDE8-9EB77ECCD25E}" destId="{5CCD773E-1E78-4D6D-8F76-DBFD576C27C8}" srcOrd="1" destOrd="0" presId="urn:microsoft.com/office/officeart/2008/layout/LinedList"/>
    <dgm:cxn modelId="{892F0D76-9D9C-45F7-870E-E41EFC113FEE}" type="presParOf" srcId="{A76E0514-18CC-461C-BDE8-9EB77ECCD25E}" destId="{6CC62892-8EF2-4844-8BE4-A9DC24C4FB0F}" srcOrd="2" destOrd="0" presId="urn:microsoft.com/office/officeart/2008/layout/LinedList"/>
    <dgm:cxn modelId="{224D7645-7F89-466F-85D1-2ED83B0C6EA6}" type="presParOf" srcId="{6892180E-B134-4130-977C-B7EF31D99CA8}" destId="{D7CF1B3F-ECDC-45ED-9AA4-AADEEBC98A0D}" srcOrd="5" destOrd="0" presId="urn:microsoft.com/office/officeart/2008/layout/LinedList"/>
    <dgm:cxn modelId="{C2666F7F-E8A9-4911-ACB4-CDAAFB0EBABA}" type="presParOf" srcId="{6892180E-B134-4130-977C-B7EF31D99CA8}" destId="{9B650C45-2E6D-459B-9DD4-9C935CD0E80D}" srcOrd="6" destOrd="0" presId="urn:microsoft.com/office/officeart/2008/layout/LinedList"/>
    <dgm:cxn modelId="{A21F7794-CD84-476D-A815-2B7B23F18031}" type="presParOf" srcId="{6892180E-B134-4130-977C-B7EF31D99CA8}" destId="{0ACAA684-1EB0-461D-9DC3-05BB94DD608C}" srcOrd="7" destOrd="0" presId="urn:microsoft.com/office/officeart/2008/layout/LinedList"/>
    <dgm:cxn modelId="{FDCDA9FA-2B68-446C-98E8-1FA126CA87E1}" type="presParOf" srcId="{0ACAA684-1EB0-461D-9DC3-05BB94DD608C}" destId="{3800B952-4112-4CBD-BA11-5E6ECD559B22}" srcOrd="0" destOrd="0" presId="urn:microsoft.com/office/officeart/2008/layout/LinedList"/>
    <dgm:cxn modelId="{6007EBDD-EF7F-44FB-825F-CFD010EBBC7C}" type="presParOf" srcId="{0ACAA684-1EB0-461D-9DC3-05BB94DD608C}" destId="{1AE62617-0BB3-4AAD-9787-0F80B65F8C2A}" srcOrd="1" destOrd="0" presId="urn:microsoft.com/office/officeart/2008/layout/LinedList"/>
    <dgm:cxn modelId="{7BA7F7A9-61AB-4E31-A21F-10B6D8B49DE0}" type="presParOf" srcId="{0ACAA684-1EB0-461D-9DC3-05BB94DD608C}" destId="{B4B8F249-9072-480E-AEB6-1EB2B008551F}" srcOrd="2" destOrd="0" presId="urn:microsoft.com/office/officeart/2008/layout/LinedList"/>
    <dgm:cxn modelId="{F354884E-E555-459F-92EC-309DE3BD67A8}" type="presParOf" srcId="{6892180E-B134-4130-977C-B7EF31D99CA8}" destId="{78235DDE-0B2B-4B92-A4CC-1F4A26786211}" srcOrd="8" destOrd="0" presId="urn:microsoft.com/office/officeart/2008/layout/LinedList"/>
    <dgm:cxn modelId="{8F097D9A-D723-477A-98C3-1DB35A258E07}" type="presParOf" srcId="{6892180E-B134-4130-977C-B7EF31D99CA8}" destId="{B779D40A-95DD-46D0-8025-4175BD739A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0EAF8F-54DA-42C4-8621-A7E74AF22300}" type="doc">
      <dgm:prSet loTypeId="urn:microsoft.com/office/officeart/2008/layout/RadialCluster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8980CB8-AA82-4E46-AF5C-CC768F8A0D8C}">
      <dgm:prSet phldrT="[Text]"/>
      <dgm:spPr/>
      <dgm:t>
        <a:bodyPr/>
        <a:lstStyle/>
        <a:p>
          <a:r>
            <a:rPr lang="en-GB"/>
            <a:t>Nền tảng thương mại điện tử</a:t>
          </a:r>
        </a:p>
      </dgm:t>
    </dgm:pt>
    <dgm:pt modelId="{1189A389-73F8-4509-8F18-6FEE996FE3F7}" type="parTrans" cxnId="{BE10758D-CEBF-4BB2-88D0-99098D36CC40}">
      <dgm:prSet/>
      <dgm:spPr/>
      <dgm:t>
        <a:bodyPr/>
        <a:lstStyle/>
        <a:p>
          <a:endParaRPr lang="en-GB"/>
        </a:p>
      </dgm:t>
    </dgm:pt>
    <dgm:pt modelId="{9CD840D1-E212-4C6A-BC8C-B180CD45EE6B}" type="sibTrans" cxnId="{BE10758D-CEBF-4BB2-88D0-99098D36CC40}">
      <dgm:prSet/>
      <dgm:spPr/>
      <dgm:t>
        <a:bodyPr/>
        <a:lstStyle/>
        <a:p>
          <a:endParaRPr lang="en-GB"/>
        </a:p>
      </dgm:t>
    </dgm:pt>
    <dgm:pt modelId="{93439077-F6BC-4299-80A8-DDA0A66CBB8C}">
      <dgm:prSet phldrT="[Text]"/>
      <dgm:spPr/>
      <dgm:t>
        <a:bodyPr/>
        <a:lstStyle/>
        <a:p>
          <a:r>
            <a:rPr lang="en-GB"/>
            <a:t>Chủ quản</a:t>
          </a:r>
        </a:p>
      </dgm:t>
    </dgm:pt>
    <dgm:pt modelId="{F038778D-6D61-4DE2-9202-73D1BD20E95E}" type="parTrans" cxnId="{D4D55045-7607-41DE-9EDC-5E8D5209709E}">
      <dgm:prSet/>
      <dgm:spPr/>
      <dgm:t>
        <a:bodyPr/>
        <a:lstStyle/>
        <a:p>
          <a:endParaRPr lang="en-GB"/>
        </a:p>
      </dgm:t>
    </dgm:pt>
    <dgm:pt modelId="{B8F5F665-5D3E-4969-BC10-168DB5B275A1}" type="sibTrans" cxnId="{D4D55045-7607-41DE-9EDC-5E8D5209709E}">
      <dgm:prSet/>
      <dgm:spPr/>
      <dgm:t>
        <a:bodyPr/>
        <a:lstStyle/>
        <a:p>
          <a:endParaRPr lang="en-GB"/>
        </a:p>
      </dgm:t>
    </dgm:pt>
    <dgm:pt modelId="{C59583A7-6B02-4799-845C-4027B53AAF75}">
      <dgm:prSet phldrT="[Text]"/>
      <dgm:spPr/>
      <dgm:t>
        <a:bodyPr/>
        <a:lstStyle/>
        <a:p>
          <a:r>
            <a:rPr lang="en-GB"/>
            <a:t>Livestream bán hàng</a:t>
          </a:r>
        </a:p>
      </dgm:t>
    </dgm:pt>
    <dgm:pt modelId="{E50063C1-40FA-49D2-8DE4-90D79821E450}" type="parTrans" cxnId="{B18F7060-24B0-4B2E-AC88-27C51F3BFF8C}">
      <dgm:prSet/>
      <dgm:spPr/>
      <dgm:t>
        <a:bodyPr/>
        <a:lstStyle/>
        <a:p>
          <a:endParaRPr lang="en-GB"/>
        </a:p>
      </dgm:t>
    </dgm:pt>
    <dgm:pt modelId="{32ABE080-78D9-4749-B54E-3747735A496D}" type="sibTrans" cxnId="{B18F7060-24B0-4B2E-AC88-27C51F3BFF8C}">
      <dgm:prSet/>
      <dgm:spPr/>
      <dgm:t>
        <a:bodyPr/>
        <a:lstStyle/>
        <a:p>
          <a:endParaRPr lang="en-GB"/>
        </a:p>
      </dgm:t>
    </dgm:pt>
    <dgm:pt modelId="{2E25A9D7-A6C2-4FD6-A3A9-F14845F33FA9}">
      <dgm:prSet phldrT="[Text]"/>
      <dgm:spPr/>
      <dgm:t>
        <a:bodyPr/>
        <a:lstStyle/>
        <a:p>
          <a:r>
            <a:rPr lang="en-GB"/>
            <a:t>Dịch vụ tiếp thị liên kết</a:t>
          </a:r>
        </a:p>
      </dgm:t>
    </dgm:pt>
    <dgm:pt modelId="{71272B80-664F-49A7-9298-20A1E313E84E}" type="parTrans" cxnId="{6A1E4334-FFD8-4F72-857F-8C9633E4B98C}">
      <dgm:prSet/>
      <dgm:spPr/>
      <dgm:t>
        <a:bodyPr/>
        <a:lstStyle/>
        <a:p>
          <a:endParaRPr lang="en-GB"/>
        </a:p>
      </dgm:t>
    </dgm:pt>
    <dgm:pt modelId="{4EB202C5-9EF5-4B03-8F44-BF6CE2E9EE6C}" type="sibTrans" cxnId="{6A1E4334-FFD8-4F72-857F-8C9633E4B98C}">
      <dgm:prSet/>
      <dgm:spPr/>
      <dgm:t>
        <a:bodyPr/>
        <a:lstStyle/>
        <a:p>
          <a:endParaRPr lang="en-GB"/>
        </a:p>
      </dgm:t>
    </dgm:pt>
    <dgm:pt modelId="{CC10A991-F653-44EA-9DF9-24751A276599}">
      <dgm:prSet phldrT="[Text]"/>
      <dgm:spPr/>
      <dgm:t>
        <a:bodyPr/>
        <a:lstStyle/>
        <a:p>
          <a:r>
            <a:rPr lang="en-GB"/>
            <a:t>Người bán hàng</a:t>
          </a:r>
        </a:p>
      </dgm:t>
    </dgm:pt>
    <dgm:pt modelId="{AD090188-0268-4C4F-81F8-8925E7FB935B}" type="parTrans" cxnId="{BE8357EF-53E4-4A52-B12F-5BE8F5137AB1}">
      <dgm:prSet/>
      <dgm:spPr/>
      <dgm:t>
        <a:bodyPr/>
        <a:lstStyle/>
        <a:p>
          <a:endParaRPr lang="en-GB"/>
        </a:p>
      </dgm:t>
    </dgm:pt>
    <dgm:pt modelId="{FF98FEF9-B4B5-4C64-8EDF-FB46CA22CF63}" type="sibTrans" cxnId="{BE8357EF-53E4-4A52-B12F-5BE8F5137AB1}">
      <dgm:prSet/>
      <dgm:spPr/>
      <dgm:t>
        <a:bodyPr/>
        <a:lstStyle/>
        <a:p>
          <a:endParaRPr lang="en-GB"/>
        </a:p>
      </dgm:t>
    </dgm:pt>
    <dgm:pt modelId="{30FF90A9-852C-4617-B14D-EF001ED5F0EB}">
      <dgm:prSet phldrT="[Text]"/>
      <dgm:spPr/>
      <dgm:t>
        <a:bodyPr/>
        <a:lstStyle/>
        <a:p>
          <a:r>
            <a:rPr lang="en-GB"/>
            <a:t>Dịch vụ hỗ trợ: thanh toán, logistics</a:t>
          </a:r>
        </a:p>
      </dgm:t>
    </dgm:pt>
    <dgm:pt modelId="{29701F2D-E5A0-41FD-B59A-A99B1F8BE926}" type="parTrans" cxnId="{0D22A5F0-9AFD-4A3D-83D5-9BE00BD8F667}">
      <dgm:prSet/>
      <dgm:spPr/>
      <dgm:t>
        <a:bodyPr/>
        <a:lstStyle/>
        <a:p>
          <a:endParaRPr lang="en-GB"/>
        </a:p>
      </dgm:t>
    </dgm:pt>
    <dgm:pt modelId="{BC55CFD9-5CD9-4E64-A443-DB2B63AD2566}" type="sibTrans" cxnId="{0D22A5F0-9AFD-4A3D-83D5-9BE00BD8F667}">
      <dgm:prSet/>
      <dgm:spPr/>
      <dgm:t>
        <a:bodyPr/>
        <a:lstStyle/>
        <a:p>
          <a:endParaRPr lang="en-GB"/>
        </a:p>
      </dgm:t>
    </dgm:pt>
    <dgm:pt modelId="{5292A3D6-3D12-464F-A228-B785F48D73C7}" type="pres">
      <dgm:prSet presAssocID="{A60EAF8F-54DA-42C4-8621-A7E74AF223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3E968F-D27E-45B2-8F93-64174B3554B3}" type="pres">
      <dgm:prSet presAssocID="{F8980CB8-AA82-4E46-AF5C-CC768F8A0D8C}" presName="singleCycle" presStyleCnt="0"/>
      <dgm:spPr/>
    </dgm:pt>
    <dgm:pt modelId="{DA423F85-A484-4B59-B581-CBDD7A17E0CC}" type="pres">
      <dgm:prSet presAssocID="{F8980CB8-AA82-4E46-AF5C-CC768F8A0D8C}" presName="singleCenter" presStyleLbl="node1" presStyleIdx="0" presStyleCnt="6" custScaleX="157905">
        <dgm:presLayoutVars>
          <dgm:chMax val="7"/>
          <dgm:chPref val="7"/>
        </dgm:presLayoutVars>
      </dgm:prSet>
      <dgm:spPr/>
    </dgm:pt>
    <dgm:pt modelId="{619540CF-BCC7-4259-900B-B55A64681E4F}" type="pres">
      <dgm:prSet presAssocID="{F038778D-6D61-4DE2-9202-73D1BD20E95E}" presName="Name56" presStyleLbl="parChTrans1D2" presStyleIdx="0" presStyleCnt="5"/>
      <dgm:spPr/>
    </dgm:pt>
    <dgm:pt modelId="{9866DCE2-19AD-44B6-9B5D-BEB86C1B7E25}" type="pres">
      <dgm:prSet presAssocID="{93439077-F6BC-4299-80A8-DDA0A66CBB8C}" presName="text0" presStyleLbl="node1" presStyleIdx="1" presStyleCnt="6" custScaleX="529722">
        <dgm:presLayoutVars>
          <dgm:bulletEnabled val="1"/>
        </dgm:presLayoutVars>
      </dgm:prSet>
      <dgm:spPr/>
    </dgm:pt>
    <dgm:pt modelId="{A237FF1A-9FEF-4CEB-B45D-D6250CD33D1F}" type="pres">
      <dgm:prSet presAssocID="{E50063C1-40FA-49D2-8DE4-90D79821E450}" presName="Name56" presStyleLbl="parChTrans1D2" presStyleIdx="1" presStyleCnt="5"/>
      <dgm:spPr/>
    </dgm:pt>
    <dgm:pt modelId="{998BFAF3-51BB-4D59-A494-5494DC385898}" type="pres">
      <dgm:prSet presAssocID="{C59583A7-6B02-4799-845C-4027B53AAF75}" presName="text0" presStyleLbl="node1" presStyleIdx="2" presStyleCnt="6" custScaleX="371101" custRadScaleRad="183391" custRadScaleInc="26862">
        <dgm:presLayoutVars>
          <dgm:bulletEnabled val="1"/>
        </dgm:presLayoutVars>
      </dgm:prSet>
      <dgm:spPr/>
    </dgm:pt>
    <dgm:pt modelId="{953F5CAB-27F7-42C4-B105-58A0D5A4BB24}" type="pres">
      <dgm:prSet presAssocID="{71272B80-664F-49A7-9298-20A1E313E84E}" presName="Name56" presStyleLbl="parChTrans1D2" presStyleIdx="2" presStyleCnt="5"/>
      <dgm:spPr/>
    </dgm:pt>
    <dgm:pt modelId="{7E0A0DBA-C209-4142-8C6A-80A0A22C50A0}" type="pres">
      <dgm:prSet presAssocID="{2E25A9D7-A6C2-4FD6-A3A9-F14845F33FA9}" presName="text0" presStyleLbl="node1" presStyleIdx="3" presStyleCnt="6" custScaleX="543108" custRadScaleRad="159763" custRadScaleInc="-65490">
        <dgm:presLayoutVars>
          <dgm:bulletEnabled val="1"/>
        </dgm:presLayoutVars>
      </dgm:prSet>
      <dgm:spPr/>
    </dgm:pt>
    <dgm:pt modelId="{4C9016ED-6DFA-4D6B-9E3C-69D31B634C1D}" type="pres">
      <dgm:prSet presAssocID="{AD090188-0268-4C4F-81F8-8925E7FB935B}" presName="Name56" presStyleLbl="parChTrans1D2" presStyleIdx="3" presStyleCnt="5"/>
      <dgm:spPr/>
    </dgm:pt>
    <dgm:pt modelId="{24FFEF67-EAA2-4F39-9C24-A415B50EB7FA}" type="pres">
      <dgm:prSet presAssocID="{CC10A991-F653-44EA-9DF9-24751A276599}" presName="text0" presStyleLbl="node1" presStyleIdx="4" presStyleCnt="6" custScaleX="344862" custRadScaleRad="205634" custRadScaleInc="104979">
        <dgm:presLayoutVars>
          <dgm:bulletEnabled val="1"/>
        </dgm:presLayoutVars>
      </dgm:prSet>
      <dgm:spPr/>
    </dgm:pt>
    <dgm:pt modelId="{81798F83-A870-45C1-A8C4-7FA0673EDACF}" type="pres">
      <dgm:prSet presAssocID="{29701F2D-E5A0-41FD-B59A-A99B1F8BE926}" presName="Name56" presStyleLbl="parChTrans1D2" presStyleIdx="4" presStyleCnt="5"/>
      <dgm:spPr/>
    </dgm:pt>
    <dgm:pt modelId="{DA192439-945B-4E04-B6A2-5536D0C8676A}" type="pres">
      <dgm:prSet presAssocID="{30FF90A9-852C-4617-B14D-EF001ED5F0EB}" presName="text0" presStyleLbl="node1" presStyleIdx="5" presStyleCnt="6" custScaleX="337708" custRadScaleRad="167703" custRadScaleInc="-24680">
        <dgm:presLayoutVars>
          <dgm:bulletEnabled val="1"/>
        </dgm:presLayoutVars>
      </dgm:prSet>
      <dgm:spPr/>
    </dgm:pt>
  </dgm:ptLst>
  <dgm:cxnLst>
    <dgm:cxn modelId="{86011718-E287-4951-8C36-6C590D706455}" type="presOf" srcId="{71272B80-664F-49A7-9298-20A1E313E84E}" destId="{953F5CAB-27F7-42C4-B105-58A0D5A4BB24}" srcOrd="0" destOrd="0" presId="urn:microsoft.com/office/officeart/2008/layout/RadialCluster"/>
    <dgm:cxn modelId="{6A1E4334-FFD8-4F72-857F-8C9633E4B98C}" srcId="{F8980CB8-AA82-4E46-AF5C-CC768F8A0D8C}" destId="{2E25A9D7-A6C2-4FD6-A3A9-F14845F33FA9}" srcOrd="2" destOrd="0" parTransId="{71272B80-664F-49A7-9298-20A1E313E84E}" sibTransId="{4EB202C5-9EF5-4B03-8F44-BF6CE2E9EE6C}"/>
    <dgm:cxn modelId="{4EE34038-FF7B-4F1E-8716-181380CFDC9F}" type="presOf" srcId="{E50063C1-40FA-49D2-8DE4-90D79821E450}" destId="{A237FF1A-9FEF-4CEB-B45D-D6250CD33D1F}" srcOrd="0" destOrd="0" presId="urn:microsoft.com/office/officeart/2008/layout/RadialCluster"/>
    <dgm:cxn modelId="{F30D065D-5EA9-401A-9063-5A1DE7090988}" type="presOf" srcId="{CC10A991-F653-44EA-9DF9-24751A276599}" destId="{24FFEF67-EAA2-4F39-9C24-A415B50EB7FA}" srcOrd="0" destOrd="0" presId="urn:microsoft.com/office/officeart/2008/layout/RadialCluster"/>
    <dgm:cxn modelId="{B18F7060-24B0-4B2E-AC88-27C51F3BFF8C}" srcId="{F8980CB8-AA82-4E46-AF5C-CC768F8A0D8C}" destId="{C59583A7-6B02-4799-845C-4027B53AAF75}" srcOrd="1" destOrd="0" parTransId="{E50063C1-40FA-49D2-8DE4-90D79821E450}" sibTransId="{32ABE080-78D9-4749-B54E-3747735A496D}"/>
    <dgm:cxn modelId="{AFE4FB64-8914-4B80-A69C-5C2F0C08FF3D}" type="presOf" srcId="{C59583A7-6B02-4799-845C-4027B53AAF75}" destId="{998BFAF3-51BB-4D59-A494-5494DC385898}" srcOrd="0" destOrd="0" presId="urn:microsoft.com/office/officeart/2008/layout/RadialCluster"/>
    <dgm:cxn modelId="{D4D55045-7607-41DE-9EDC-5E8D5209709E}" srcId="{F8980CB8-AA82-4E46-AF5C-CC768F8A0D8C}" destId="{93439077-F6BC-4299-80A8-DDA0A66CBB8C}" srcOrd="0" destOrd="0" parTransId="{F038778D-6D61-4DE2-9202-73D1BD20E95E}" sibTransId="{B8F5F665-5D3E-4969-BC10-168DB5B275A1}"/>
    <dgm:cxn modelId="{370A8F6F-1B45-4255-9E32-B13F5BC52F5F}" type="presOf" srcId="{A60EAF8F-54DA-42C4-8621-A7E74AF22300}" destId="{5292A3D6-3D12-464F-A228-B785F48D73C7}" srcOrd="0" destOrd="0" presId="urn:microsoft.com/office/officeart/2008/layout/RadialCluster"/>
    <dgm:cxn modelId="{7AD75E78-1F49-40D8-992F-F10B29820147}" type="presOf" srcId="{AD090188-0268-4C4F-81F8-8925E7FB935B}" destId="{4C9016ED-6DFA-4D6B-9E3C-69D31B634C1D}" srcOrd="0" destOrd="0" presId="urn:microsoft.com/office/officeart/2008/layout/RadialCluster"/>
    <dgm:cxn modelId="{BE10758D-CEBF-4BB2-88D0-99098D36CC40}" srcId="{A60EAF8F-54DA-42C4-8621-A7E74AF22300}" destId="{F8980CB8-AA82-4E46-AF5C-CC768F8A0D8C}" srcOrd="0" destOrd="0" parTransId="{1189A389-73F8-4509-8F18-6FEE996FE3F7}" sibTransId="{9CD840D1-E212-4C6A-BC8C-B180CD45EE6B}"/>
    <dgm:cxn modelId="{801DB497-2823-4338-9EBA-60C717868A48}" type="presOf" srcId="{30FF90A9-852C-4617-B14D-EF001ED5F0EB}" destId="{DA192439-945B-4E04-B6A2-5536D0C8676A}" srcOrd="0" destOrd="0" presId="urn:microsoft.com/office/officeart/2008/layout/RadialCluster"/>
    <dgm:cxn modelId="{B000E39F-2C08-452D-9FB5-CA3937D52FBC}" type="presOf" srcId="{93439077-F6BC-4299-80A8-DDA0A66CBB8C}" destId="{9866DCE2-19AD-44B6-9B5D-BEB86C1B7E25}" srcOrd="0" destOrd="0" presId="urn:microsoft.com/office/officeart/2008/layout/RadialCluster"/>
    <dgm:cxn modelId="{0010E49F-2529-44B5-AACA-AD1D34244A6D}" type="presOf" srcId="{2E25A9D7-A6C2-4FD6-A3A9-F14845F33FA9}" destId="{7E0A0DBA-C209-4142-8C6A-80A0A22C50A0}" srcOrd="0" destOrd="0" presId="urn:microsoft.com/office/officeart/2008/layout/RadialCluster"/>
    <dgm:cxn modelId="{093067D3-2A6A-4C82-9675-902AC19E2D8A}" type="presOf" srcId="{F038778D-6D61-4DE2-9202-73D1BD20E95E}" destId="{619540CF-BCC7-4259-900B-B55A64681E4F}" srcOrd="0" destOrd="0" presId="urn:microsoft.com/office/officeart/2008/layout/RadialCluster"/>
    <dgm:cxn modelId="{FA479BE7-1AC6-467E-B29C-936853A2667E}" type="presOf" srcId="{F8980CB8-AA82-4E46-AF5C-CC768F8A0D8C}" destId="{DA423F85-A484-4B59-B581-CBDD7A17E0CC}" srcOrd="0" destOrd="0" presId="urn:microsoft.com/office/officeart/2008/layout/RadialCluster"/>
    <dgm:cxn modelId="{43FDEFE7-C716-474B-A518-59926AD50B25}" type="presOf" srcId="{29701F2D-E5A0-41FD-B59A-A99B1F8BE926}" destId="{81798F83-A870-45C1-A8C4-7FA0673EDACF}" srcOrd="0" destOrd="0" presId="urn:microsoft.com/office/officeart/2008/layout/RadialCluster"/>
    <dgm:cxn modelId="{BE8357EF-53E4-4A52-B12F-5BE8F5137AB1}" srcId="{F8980CB8-AA82-4E46-AF5C-CC768F8A0D8C}" destId="{CC10A991-F653-44EA-9DF9-24751A276599}" srcOrd="3" destOrd="0" parTransId="{AD090188-0268-4C4F-81F8-8925E7FB935B}" sibTransId="{FF98FEF9-B4B5-4C64-8EDF-FB46CA22CF63}"/>
    <dgm:cxn modelId="{0D22A5F0-9AFD-4A3D-83D5-9BE00BD8F667}" srcId="{F8980CB8-AA82-4E46-AF5C-CC768F8A0D8C}" destId="{30FF90A9-852C-4617-B14D-EF001ED5F0EB}" srcOrd="4" destOrd="0" parTransId="{29701F2D-E5A0-41FD-B59A-A99B1F8BE926}" sibTransId="{BC55CFD9-5CD9-4E64-A443-DB2B63AD2566}"/>
    <dgm:cxn modelId="{2CB9A66A-D467-4E9C-B174-7B06AC26A4DD}" type="presParOf" srcId="{5292A3D6-3D12-464F-A228-B785F48D73C7}" destId="{DA3E968F-D27E-45B2-8F93-64174B3554B3}" srcOrd="0" destOrd="0" presId="urn:microsoft.com/office/officeart/2008/layout/RadialCluster"/>
    <dgm:cxn modelId="{BA32551C-38FC-40F4-9F0A-0863BA6D0BC3}" type="presParOf" srcId="{DA3E968F-D27E-45B2-8F93-64174B3554B3}" destId="{DA423F85-A484-4B59-B581-CBDD7A17E0CC}" srcOrd="0" destOrd="0" presId="urn:microsoft.com/office/officeart/2008/layout/RadialCluster"/>
    <dgm:cxn modelId="{8359C762-2BA0-4841-9E37-81861D1DEA81}" type="presParOf" srcId="{DA3E968F-D27E-45B2-8F93-64174B3554B3}" destId="{619540CF-BCC7-4259-900B-B55A64681E4F}" srcOrd="1" destOrd="0" presId="urn:microsoft.com/office/officeart/2008/layout/RadialCluster"/>
    <dgm:cxn modelId="{E82E8A03-0F01-46C0-8E59-42C2C4E1DA1A}" type="presParOf" srcId="{DA3E968F-D27E-45B2-8F93-64174B3554B3}" destId="{9866DCE2-19AD-44B6-9B5D-BEB86C1B7E25}" srcOrd="2" destOrd="0" presId="urn:microsoft.com/office/officeart/2008/layout/RadialCluster"/>
    <dgm:cxn modelId="{11D521C6-B5F7-498F-9D39-56DDC5DD679B}" type="presParOf" srcId="{DA3E968F-D27E-45B2-8F93-64174B3554B3}" destId="{A237FF1A-9FEF-4CEB-B45D-D6250CD33D1F}" srcOrd="3" destOrd="0" presId="urn:microsoft.com/office/officeart/2008/layout/RadialCluster"/>
    <dgm:cxn modelId="{E10EF97A-C688-45B4-B4B9-81D639E0CBAB}" type="presParOf" srcId="{DA3E968F-D27E-45B2-8F93-64174B3554B3}" destId="{998BFAF3-51BB-4D59-A494-5494DC385898}" srcOrd="4" destOrd="0" presId="urn:microsoft.com/office/officeart/2008/layout/RadialCluster"/>
    <dgm:cxn modelId="{DA98F10D-17C5-43F6-8853-5CD00A45EA06}" type="presParOf" srcId="{DA3E968F-D27E-45B2-8F93-64174B3554B3}" destId="{953F5CAB-27F7-42C4-B105-58A0D5A4BB24}" srcOrd="5" destOrd="0" presId="urn:microsoft.com/office/officeart/2008/layout/RadialCluster"/>
    <dgm:cxn modelId="{2B841526-97E8-4850-965C-0909B4917024}" type="presParOf" srcId="{DA3E968F-D27E-45B2-8F93-64174B3554B3}" destId="{7E0A0DBA-C209-4142-8C6A-80A0A22C50A0}" srcOrd="6" destOrd="0" presId="urn:microsoft.com/office/officeart/2008/layout/RadialCluster"/>
    <dgm:cxn modelId="{A25AF84C-5ED2-48C1-A408-E8953FF9C073}" type="presParOf" srcId="{DA3E968F-D27E-45B2-8F93-64174B3554B3}" destId="{4C9016ED-6DFA-4D6B-9E3C-69D31B634C1D}" srcOrd="7" destOrd="0" presId="urn:microsoft.com/office/officeart/2008/layout/RadialCluster"/>
    <dgm:cxn modelId="{204BCC85-0F31-4502-9965-F632EA4F9D45}" type="presParOf" srcId="{DA3E968F-D27E-45B2-8F93-64174B3554B3}" destId="{24FFEF67-EAA2-4F39-9C24-A415B50EB7FA}" srcOrd="8" destOrd="0" presId="urn:microsoft.com/office/officeart/2008/layout/RadialCluster"/>
    <dgm:cxn modelId="{BEFBC5F9-4916-4427-8C76-8633D678846D}" type="presParOf" srcId="{DA3E968F-D27E-45B2-8F93-64174B3554B3}" destId="{81798F83-A870-45C1-A8C4-7FA0673EDACF}" srcOrd="9" destOrd="0" presId="urn:microsoft.com/office/officeart/2008/layout/RadialCluster"/>
    <dgm:cxn modelId="{B736E653-2BDC-4989-B58C-AEDD07EB74CE}" type="presParOf" srcId="{DA3E968F-D27E-45B2-8F93-64174B3554B3}" destId="{DA192439-945B-4E04-B6A2-5536D0C8676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118E64-7429-4068-BBE9-F506872778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73003B-52BC-4098-B2D6-EB6CE63EF421}">
      <dgm:prSet phldrT="[Text]" custT="1"/>
      <dgm:spPr/>
      <dgm:t>
        <a:bodyPr/>
        <a:lstStyle/>
        <a:p>
          <a:r>
            <a:rPr lang="en-GB" sz="4800"/>
            <a:t>Chủ quản nền tảng TMĐT</a:t>
          </a:r>
        </a:p>
      </dgm:t>
    </dgm:pt>
    <dgm:pt modelId="{2ECCA36B-4DFA-43F4-AF29-A52E277832D7}" type="parTrans" cxnId="{A08CFEFA-AC74-4CDC-A53F-6F6966FA97F3}">
      <dgm:prSet/>
      <dgm:spPr/>
      <dgm:t>
        <a:bodyPr/>
        <a:lstStyle/>
        <a:p>
          <a:endParaRPr lang="en-GB" sz="2000"/>
        </a:p>
      </dgm:t>
    </dgm:pt>
    <dgm:pt modelId="{945338EE-1034-497A-B216-682CC5390A6A}" type="sibTrans" cxnId="{A08CFEFA-AC74-4CDC-A53F-6F6966FA97F3}">
      <dgm:prSet/>
      <dgm:spPr/>
      <dgm:t>
        <a:bodyPr/>
        <a:lstStyle/>
        <a:p>
          <a:endParaRPr lang="en-GB" sz="2000"/>
        </a:p>
      </dgm:t>
    </dgm:pt>
    <dgm:pt modelId="{019A614A-99CB-468B-A280-8397B604F577}">
      <dgm:prSet phldrT="[Text]" custT="1"/>
      <dgm:spPr/>
      <dgm:t>
        <a:bodyPr/>
        <a:lstStyle/>
        <a:p>
          <a:r>
            <a:rPr lang="en-GB" sz="3200"/>
            <a:t>Là tổ chức, cá nhân chịu trách nhiệm đổi với toàn bộ hoạt động của nền tảng đó.</a:t>
          </a:r>
        </a:p>
      </dgm:t>
    </dgm:pt>
    <dgm:pt modelId="{7C51089A-DEA1-45F0-9310-395698E86904}" type="parTrans" cxnId="{49D6B82D-169F-45BA-A037-7E1C01C09B21}">
      <dgm:prSet/>
      <dgm:spPr/>
      <dgm:t>
        <a:bodyPr/>
        <a:lstStyle/>
        <a:p>
          <a:endParaRPr lang="en-GB" sz="2000"/>
        </a:p>
      </dgm:t>
    </dgm:pt>
    <dgm:pt modelId="{C0ED404B-749C-41F5-B8B0-853DB6C2EF35}" type="sibTrans" cxnId="{49D6B82D-169F-45BA-A037-7E1C01C09B21}">
      <dgm:prSet/>
      <dgm:spPr/>
      <dgm:t>
        <a:bodyPr/>
        <a:lstStyle/>
        <a:p>
          <a:endParaRPr lang="en-GB" sz="2000"/>
        </a:p>
      </dgm:t>
    </dgm:pt>
    <dgm:pt modelId="{4521E8FF-0651-4115-BCA0-7BEAAAC0BB8A}">
      <dgm:prSet phldrT="[Text]" custT="1"/>
      <dgm:spPr/>
      <dgm:t>
        <a:bodyPr/>
        <a:lstStyle/>
        <a:p>
          <a:r>
            <a:rPr lang="en-GB" sz="3200"/>
            <a:t>có quyền quản lý, vận hành </a:t>
          </a:r>
        </a:p>
      </dgm:t>
    </dgm:pt>
    <dgm:pt modelId="{50B796E4-7368-4AA7-9BC0-BF920056D0BE}" type="parTrans" cxnId="{F625DCC4-E3AC-468D-B2D8-6D25774149B1}">
      <dgm:prSet/>
      <dgm:spPr/>
      <dgm:t>
        <a:bodyPr/>
        <a:lstStyle/>
        <a:p>
          <a:endParaRPr lang="en-GB" sz="2000"/>
        </a:p>
      </dgm:t>
    </dgm:pt>
    <dgm:pt modelId="{04B27BE5-1247-4126-8A27-925E10502993}" type="sibTrans" cxnId="{F625DCC4-E3AC-468D-B2D8-6D25774149B1}">
      <dgm:prSet/>
      <dgm:spPr/>
      <dgm:t>
        <a:bodyPr/>
        <a:lstStyle/>
        <a:p>
          <a:endParaRPr lang="en-GB" sz="2000"/>
        </a:p>
      </dgm:t>
    </dgm:pt>
    <dgm:pt modelId="{18803014-F67D-4961-ADE1-7A864A6E4A96}">
      <dgm:prSet phldrT="[Text]" custT="1"/>
      <dgm:spPr/>
      <dgm:t>
        <a:bodyPr/>
        <a:lstStyle/>
        <a:p>
          <a:r>
            <a:rPr lang="en-GB" sz="3200"/>
            <a:t>chịu trách nhiệm đổi với toàn bộ hoạt động của nền tảng đó.</a:t>
          </a:r>
        </a:p>
      </dgm:t>
    </dgm:pt>
    <dgm:pt modelId="{FBC09A8C-376E-4F6F-8C71-B6076B511A00}" type="parTrans" cxnId="{D559FF59-4E94-46BB-9160-9BBBB67E984D}">
      <dgm:prSet/>
      <dgm:spPr/>
      <dgm:t>
        <a:bodyPr/>
        <a:lstStyle/>
        <a:p>
          <a:endParaRPr lang="en-GB" sz="2000"/>
        </a:p>
      </dgm:t>
    </dgm:pt>
    <dgm:pt modelId="{A012AD82-4C5A-4D11-903E-520A413F67CA}" type="sibTrans" cxnId="{D559FF59-4E94-46BB-9160-9BBBB67E984D}">
      <dgm:prSet/>
      <dgm:spPr/>
      <dgm:t>
        <a:bodyPr/>
        <a:lstStyle/>
        <a:p>
          <a:endParaRPr lang="en-GB" sz="2000"/>
        </a:p>
      </dgm:t>
    </dgm:pt>
    <dgm:pt modelId="{82C70CE3-D030-4538-8E5C-730C80704160}" type="pres">
      <dgm:prSet presAssocID="{DA118E64-7429-4068-BBE9-F50687277897}" presName="vert0" presStyleCnt="0">
        <dgm:presLayoutVars>
          <dgm:dir/>
          <dgm:animOne val="branch"/>
          <dgm:animLvl val="lvl"/>
        </dgm:presLayoutVars>
      </dgm:prSet>
      <dgm:spPr/>
    </dgm:pt>
    <dgm:pt modelId="{4E41C4C5-E49E-45F2-AE77-3BFEBD06E382}" type="pres">
      <dgm:prSet presAssocID="{5973003B-52BC-4098-B2D6-EB6CE63EF421}" presName="thickLine" presStyleLbl="alignNode1" presStyleIdx="0" presStyleCnt="1"/>
      <dgm:spPr/>
    </dgm:pt>
    <dgm:pt modelId="{4CCE96ED-A4E9-45AE-A101-477C55AC1782}" type="pres">
      <dgm:prSet presAssocID="{5973003B-52BC-4098-B2D6-EB6CE63EF421}" presName="horz1" presStyleCnt="0"/>
      <dgm:spPr/>
    </dgm:pt>
    <dgm:pt modelId="{430C2E02-3307-47DD-803C-92FB0D16EC53}" type="pres">
      <dgm:prSet presAssocID="{5973003B-52BC-4098-B2D6-EB6CE63EF421}" presName="tx1" presStyleLbl="revTx" presStyleIdx="0" presStyleCnt="4"/>
      <dgm:spPr/>
    </dgm:pt>
    <dgm:pt modelId="{E67473B4-09FC-4877-9B43-1FFBF5E50B6D}" type="pres">
      <dgm:prSet presAssocID="{5973003B-52BC-4098-B2D6-EB6CE63EF421}" presName="vert1" presStyleCnt="0"/>
      <dgm:spPr/>
    </dgm:pt>
    <dgm:pt modelId="{274121CE-FD1D-425F-9710-97575E7193A2}" type="pres">
      <dgm:prSet presAssocID="{019A614A-99CB-468B-A280-8397B604F577}" presName="vertSpace2a" presStyleCnt="0"/>
      <dgm:spPr/>
    </dgm:pt>
    <dgm:pt modelId="{99F6E268-6E4B-4289-BB44-D4D9CFBFB22B}" type="pres">
      <dgm:prSet presAssocID="{019A614A-99CB-468B-A280-8397B604F577}" presName="horz2" presStyleCnt="0"/>
      <dgm:spPr/>
    </dgm:pt>
    <dgm:pt modelId="{85B046FB-749A-4FAB-BA8E-FF6B82BD2CC8}" type="pres">
      <dgm:prSet presAssocID="{019A614A-99CB-468B-A280-8397B604F577}" presName="horzSpace2" presStyleCnt="0"/>
      <dgm:spPr/>
    </dgm:pt>
    <dgm:pt modelId="{2B792C1B-C3A3-46FE-8D38-4DB587E5746C}" type="pres">
      <dgm:prSet presAssocID="{019A614A-99CB-468B-A280-8397B604F577}" presName="tx2" presStyleLbl="revTx" presStyleIdx="1" presStyleCnt="4"/>
      <dgm:spPr/>
    </dgm:pt>
    <dgm:pt modelId="{ED93FBD1-1253-45EC-AD49-1EE763790FEC}" type="pres">
      <dgm:prSet presAssocID="{019A614A-99CB-468B-A280-8397B604F577}" presName="vert2" presStyleCnt="0"/>
      <dgm:spPr/>
    </dgm:pt>
    <dgm:pt modelId="{54C184C6-69B7-4408-8257-18FA1909189B}" type="pres">
      <dgm:prSet presAssocID="{019A614A-99CB-468B-A280-8397B604F577}" presName="thinLine2b" presStyleLbl="callout" presStyleIdx="0" presStyleCnt="3" custLinFactY="300000" custLinFactNeighborY="347615"/>
      <dgm:spPr/>
    </dgm:pt>
    <dgm:pt modelId="{2DD25959-578C-435B-AA1E-4F98D614ACBD}" type="pres">
      <dgm:prSet presAssocID="{019A614A-99CB-468B-A280-8397B604F577}" presName="vertSpace2b" presStyleCnt="0"/>
      <dgm:spPr/>
    </dgm:pt>
    <dgm:pt modelId="{CDFB8B76-9728-4328-BD4D-F781E7FEB846}" type="pres">
      <dgm:prSet presAssocID="{4521E8FF-0651-4115-BCA0-7BEAAAC0BB8A}" presName="horz2" presStyleCnt="0"/>
      <dgm:spPr/>
    </dgm:pt>
    <dgm:pt modelId="{268B1FF1-152B-4679-8812-1741B3BA0BA6}" type="pres">
      <dgm:prSet presAssocID="{4521E8FF-0651-4115-BCA0-7BEAAAC0BB8A}" presName="horzSpace2" presStyleCnt="0"/>
      <dgm:spPr/>
    </dgm:pt>
    <dgm:pt modelId="{E37C5626-D177-4EB7-A9EB-896D6B82EC70}" type="pres">
      <dgm:prSet presAssocID="{4521E8FF-0651-4115-BCA0-7BEAAAC0BB8A}" presName="tx2" presStyleLbl="revTx" presStyleIdx="2" presStyleCnt="4" custLinFactNeighborX="-147" custLinFactNeighborY="25116"/>
      <dgm:spPr/>
    </dgm:pt>
    <dgm:pt modelId="{5DA7201B-3AED-443D-A736-F5E406C3A69D}" type="pres">
      <dgm:prSet presAssocID="{4521E8FF-0651-4115-BCA0-7BEAAAC0BB8A}" presName="vert2" presStyleCnt="0"/>
      <dgm:spPr/>
    </dgm:pt>
    <dgm:pt modelId="{6A096F75-5107-48EF-ACE2-4522C2386BE3}" type="pres">
      <dgm:prSet presAssocID="{4521E8FF-0651-4115-BCA0-7BEAAAC0BB8A}" presName="thinLine2b" presStyleLbl="callout" presStyleIdx="1" presStyleCnt="3"/>
      <dgm:spPr/>
    </dgm:pt>
    <dgm:pt modelId="{F6ED611F-2A0C-488C-AF7F-5CF089F64B78}" type="pres">
      <dgm:prSet presAssocID="{4521E8FF-0651-4115-BCA0-7BEAAAC0BB8A}" presName="vertSpace2b" presStyleCnt="0"/>
      <dgm:spPr/>
    </dgm:pt>
    <dgm:pt modelId="{741A51C0-4CEA-4A9E-9B9D-E2E4C9C75614}" type="pres">
      <dgm:prSet presAssocID="{18803014-F67D-4961-ADE1-7A864A6E4A96}" presName="horz2" presStyleCnt="0"/>
      <dgm:spPr/>
    </dgm:pt>
    <dgm:pt modelId="{E8259380-B7BE-4B36-97D0-0D4195F49202}" type="pres">
      <dgm:prSet presAssocID="{18803014-F67D-4961-ADE1-7A864A6E4A96}" presName="horzSpace2" presStyleCnt="0"/>
      <dgm:spPr/>
    </dgm:pt>
    <dgm:pt modelId="{A3E79182-4981-4FF3-BD8B-6EE7C818E996}" type="pres">
      <dgm:prSet presAssocID="{18803014-F67D-4961-ADE1-7A864A6E4A96}" presName="tx2" presStyleLbl="revTx" presStyleIdx="3" presStyleCnt="4"/>
      <dgm:spPr/>
    </dgm:pt>
    <dgm:pt modelId="{2652BF06-00EB-4860-812E-D2C85FD5AF58}" type="pres">
      <dgm:prSet presAssocID="{18803014-F67D-4961-ADE1-7A864A6E4A96}" presName="vert2" presStyleCnt="0"/>
      <dgm:spPr/>
    </dgm:pt>
    <dgm:pt modelId="{D349A55E-4BFD-4766-BA61-4A49732C3EC9}" type="pres">
      <dgm:prSet presAssocID="{18803014-F67D-4961-ADE1-7A864A6E4A96}" presName="thinLine2b" presStyleLbl="callout" presStyleIdx="2" presStyleCnt="3"/>
      <dgm:spPr/>
    </dgm:pt>
    <dgm:pt modelId="{A30C83E1-1CD8-4FD9-B41E-09DDCA037EDE}" type="pres">
      <dgm:prSet presAssocID="{18803014-F67D-4961-ADE1-7A864A6E4A96}" presName="vertSpace2b" presStyleCnt="0"/>
      <dgm:spPr/>
    </dgm:pt>
  </dgm:ptLst>
  <dgm:cxnLst>
    <dgm:cxn modelId="{49D6B82D-169F-45BA-A037-7E1C01C09B21}" srcId="{5973003B-52BC-4098-B2D6-EB6CE63EF421}" destId="{019A614A-99CB-468B-A280-8397B604F577}" srcOrd="0" destOrd="0" parTransId="{7C51089A-DEA1-45F0-9310-395698E86904}" sibTransId="{C0ED404B-749C-41F5-B8B0-853DB6C2EF35}"/>
    <dgm:cxn modelId="{D85B7A46-58BF-4717-A28D-090F9997C5DD}" type="presOf" srcId="{5973003B-52BC-4098-B2D6-EB6CE63EF421}" destId="{430C2E02-3307-47DD-803C-92FB0D16EC53}" srcOrd="0" destOrd="0" presId="urn:microsoft.com/office/officeart/2008/layout/LinedList"/>
    <dgm:cxn modelId="{D559FF59-4E94-46BB-9160-9BBBB67E984D}" srcId="{5973003B-52BC-4098-B2D6-EB6CE63EF421}" destId="{18803014-F67D-4961-ADE1-7A864A6E4A96}" srcOrd="2" destOrd="0" parTransId="{FBC09A8C-376E-4F6F-8C71-B6076B511A00}" sibTransId="{A012AD82-4C5A-4D11-903E-520A413F67CA}"/>
    <dgm:cxn modelId="{3CA6508A-6CC4-41C8-9CF5-067E4134DC8D}" type="presOf" srcId="{DA118E64-7429-4068-BBE9-F50687277897}" destId="{82C70CE3-D030-4538-8E5C-730C80704160}" srcOrd="0" destOrd="0" presId="urn:microsoft.com/office/officeart/2008/layout/LinedList"/>
    <dgm:cxn modelId="{FDE7988D-7498-4E63-810A-A123B32C6481}" type="presOf" srcId="{4521E8FF-0651-4115-BCA0-7BEAAAC0BB8A}" destId="{E37C5626-D177-4EB7-A9EB-896D6B82EC70}" srcOrd="0" destOrd="0" presId="urn:microsoft.com/office/officeart/2008/layout/LinedList"/>
    <dgm:cxn modelId="{C6FF6AB4-6818-4E5D-AE44-F37BA28522AD}" type="presOf" srcId="{019A614A-99CB-468B-A280-8397B604F577}" destId="{2B792C1B-C3A3-46FE-8D38-4DB587E5746C}" srcOrd="0" destOrd="0" presId="urn:microsoft.com/office/officeart/2008/layout/LinedList"/>
    <dgm:cxn modelId="{7F5642B7-B393-4819-B3BC-D60104726635}" type="presOf" srcId="{18803014-F67D-4961-ADE1-7A864A6E4A96}" destId="{A3E79182-4981-4FF3-BD8B-6EE7C818E996}" srcOrd="0" destOrd="0" presId="urn:microsoft.com/office/officeart/2008/layout/LinedList"/>
    <dgm:cxn modelId="{F625DCC4-E3AC-468D-B2D8-6D25774149B1}" srcId="{5973003B-52BC-4098-B2D6-EB6CE63EF421}" destId="{4521E8FF-0651-4115-BCA0-7BEAAAC0BB8A}" srcOrd="1" destOrd="0" parTransId="{50B796E4-7368-4AA7-9BC0-BF920056D0BE}" sibTransId="{04B27BE5-1247-4126-8A27-925E10502993}"/>
    <dgm:cxn modelId="{A08CFEFA-AC74-4CDC-A53F-6F6966FA97F3}" srcId="{DA118E64-7429-4068-BBE9-F50687277897}" destId="{5973003B-52BC-4098-B2D6-EB6CE63EF421}" srcOrd="0" destOrd="0" parTransId="{2ECCA36B-4DFA-43F4-AF29-A52E277832D7}" sibTransId="{945338EE-1034-497A-B216-682CC5390A6A}"/>
    <dgm:cxn modelId="{D96141A6-176C-4C6E-8ECD-7B41461D7C87}" type="presParOf" srcId="{82C70CE3-D030-4538-8E5C-730C80704160}" destId="{4E41C4C5-E49E-45F2-AE77-3BFEBD06E382}" srcOrd="0" destOrd="0" presId="urn:microsoft.com/office/officeart/2008/layout/LinedList"/>
    <dgm:cxn modelId="{D32BF185-46CA-49CA-B6B7-E899CECC20A5}" type="presParOf" srcId="{82C70CE3-D030-4538-8E5C-730C80704160}" destId="{4CCE96ED-A4E9-45AE-A101-477C55AC1782}" srcOrd="1" destOrd="0" presId="urn:microsoft.com/office/officeart/2008/layout/LinedList"/>
    <dgm:cxn modelId="{BBA53E9F-249D-4EB6-91C6-6B2F9E74B4A1}" type="presParOf" srcId="{4CCE96ED-A4E9-45AE-A101-477C55AC1782}" destId="{430C2E02-3307-47DD-803C-92FB0D16EC53}" srcOrd="0" destOrd="0" presId="urn:microsoft.com/office/officeart/2008/layout/LinedList"/>
    <dgm:cxn modelId="{AA667F0B-DD68-427D-9010-38986C58B62C}" type="presParOf" srcId="{4CCE96ED-A4E9-45AE-A101-477C55AC1782}" destId="{E67473B4-09FC-4877-9B43-1FFBF5E50B6D}" srcOrd="1" destOrd="0" presId="urn:microsoft.com/office/officeart/2008/layout/LinedList"/>
    <dgm:cxn modelId="{8B354163-F0F0-4CF5-85D8-2A36474D7BA7}" type="presParOf" srcId="{E67473B4-09FC-4877-9B43-1FFBF5E50B6D}" destId="{274121CE-FD1D-425F-9710-97575E7193A2}" srcOrd="0" destOrd="0" presId="urn:microsoft.com/office/officeart/2008/layout/LinedList"/>
    <dgm:cxn modelId="{0E187EE6-9CB1-4C21-8CC0-7201ECC711B9}" type="presParOf" srcId="{E67473B4-09FC-4877-9B43-1FFBF5E50B6D}" destId="{99F6E268-6E4B-4289-BB44-D4D9CFBFB22B}" srcOrd="1" destOrd="0" presId="urn:microsoft.com/office/officeart/2008/layout/LinedList"/>
    <dgm:cxn modelId="{B43096FC-5DD8-46B6-A934-83C031B15122}" type="presParOf" srcId="{99F6E268-6E4B-4289-BB44-D4D9CFBFB22B}" destId="{85B046FB-749A-4FAB-BA8E-FF6B82BD2CC8}" srcOrd="0" destOrd="0" presId="urn:microsoft.com/office/officeart/2008/layout/LinedList"/>
    <dgm:cxn modelId="{F4146CDF-076F-443A-86F6-276985E62874}" type="presParOf" srcId="{99F6E268-6E4B-4289-BB44-D4D9CFBFB22B}" destId="{2B792C1B-C3A3-46FE-8D38-4DB587E5746C}" srcOrd="1" destOrd="0" presId="urn:microsoft.com/office/officeart/2008/layout/LinedList"/>
    <dgm:cxn modelId="{49A49EA1-3B4A-4E55-8972-974618AB78A4}" type="presParOf" srcId="{99F6E268-6E4B-4289-BB44-D4D9CFBFB22B}" destId="{ED93FBD1-1253-45EC-AD49-1EE763790FEC}" srcOrd="2" destOrd="0" presId="urn:microsoft.com/office/officeart/2008/layout/LinedList"/>
    <dgm:cxn modelId="{8E06929C-51FD-4077-AC61-E6FCFDFE2D4B}" type="presParOf" srcId="{E67473B4-09FC-4877-9B43-1FFBF5E50B6D}" destId="{54C184C6-69B7-4408-8257-18FA1909189B}" srcOrd="2" destOrd="0" presId="urn:microsoft.com/office/officeart/2008/layout/LinedList"/>
    <dgm:cxn modelId="{2A46C60C-4866-43AC-82BD-9BD535093519}" type="presParOf" srcId="{E67473B4-09FC-4877-9B43-1FFBF5E50B6D}" destId="{2DD25959-578C-435B-AA1E-4F98D614ACBD}" srcOrd="3" destOrd="0" presId="urn:microsoft.com/office/officeart/2008/layout/LinedList"/>
    <dgm:cxn modelId="{AF5D122B-F61E-4230-A771-95BCF4BC9567}" type="presParOf" srcId="{E67473B4-09FC-4877-9B43-1FFBF5E50B6D}" destId="{CDFB8B76-9728-4328-BD4D-F781E7FEB846}" srcOrd="4" destOrd="0" presId="urn:microsoft.com/office/officeart/2008/layout/LinedList"/>
    <dgm:cxn modelId="{DD7AAF9B-C791-43BE-AB94-6D562349F7B3}" type="presParOf" srcId="{CDFB8B76-9728-4328-BD4D-F781E7FEB846}" destId="{268B1FF1-152B-4679-8812-1741B3BA0BA6}" srcOrd="0" destOrd="0" presId="urn:microsoft.com/office/officeart/2008/layout/LinedList"/>
    <dgm:cxn modelId="{A87348D4-2B74-4B8C-B5F2-19346EA3DCA1}" type="presParOf" srcId="{CDFB8B76-9728-4328-BD4D-F781E7FEB846}" destId="{E37C5626-D177-4EB7-A9EB-896D6B82EC70}" srcOrd="1" destOrd="0" presId="urn:microsoft.com/office/officeart/2008/layout/LinedList"/>
    <dgm:cxn modelId="{24CFEF01-4079-4335-A6DD-464DCC09F9E1}" type="presParOf" srcId="{CDFB8B76-9728-4328-BD4D-F781E7FEB846}" destId="{5DA7201B-3AED-443D-A736-F5E406C3A69D}" srcOrd="2" destOrd="0" presId="urn:microsoft.com/office/officeart/2008/layout/LinedList"/>
    <dgm:cxn modelId="{02E7B4F2-5B46-4DAC-BCDE-BF76744B83EA}" type="presParOf" srcId="{E67473B4-09FC-4877-9B43-1FFBF5E50B6D}" destId="{6A096F75-5107-48EF-ACE2-4522C2386BE3}" srcOrd="5" destOrd="0" presId="urn:microsoft.com/office/officeart/2008/layout/LinedList"/>
    <dgm:cxn modelId="{C7170772-3029-468C-828D-FF5807E63FB4}" type="presParOf" srcId="{E67473B4-09FC-4877-9B43-1FFBF5E50B6D}" destId="{F6ED611F-2A0C-488C-AF7F-5CF089F64B78}" srcOrd="6" destOrd="0" presId="urn:microsoft.com/office/officeart/2008/layout/LinedList"/>
    <dgm:cxn modelId="{2277C1C1-8B7C-4188-94C2-74F0C9DB4F15}" type="presParOf" srcId="{E67473B4-09FC-4877-9B43-1FFBF5E50B6D}" destId="{741A51C0-4CEA-4A9E-9B9D-E2E4C9C75614}" srcOrd="7" destOrd="0" presId="urn:microsoft.com/office/officeart/2008/layout/LinedList"/>
    <dgm:cxn modelId="{2702A857-A592-422D-8B80-7F731CA5B0E0}" type="presParOf" srcId="{741A51C0-4CEA-4A9E-9B9D-E2E4C9C75614}" destId="{E8259380-B7BE-4B36-97D0-0D4195F49202}" srcOrd="0" destOrd="0" presId="urn:microsoft.com/office/officeart/2008/layout/LinedList"/>
    <dgm:cxn modelId="{5B0DF069-A3F0-45F9-A9AB-8067BF5808A4}" type="presParOf" srcId="{741A51C0-4CEA-4A9E-9B9D-E2E4C9C75614}" destId="{A3E79182-4981-4FF3-BD8B-6EE7C818E996}" srcOrd="1" destOrd="0" presId="urn:microsoft.com/office/officeart/2008/layout/LinedList"/>
    <dgm:cxn modelId="{45DB0286-F8BC-4087-9A5C-0AC0461FDBF7}" type="presParOf" srcId="{741A51C0-4CEA-4A9E-9B9D-E2E4C9C75614}" destId="{2652BF06-00EB-4860-812E-D2C85FD5AF58}" srcOrd="2" destOrd="0" presId="urn:microsoft.com/office/officeart/2008/layout/LinedList"/>
    <dgm:cxn modelId="{E274DB8D-614D-4E65-B3F3-56F6675406A8}" type="presParOf" srcId="{E67473B4-09FC-4877-9B43-1FFBF5E50B6D}" destId="{D349A55E-4BFD-4766-BA61-4A49732C3EC9}" srcOrd="8" destOrd="0" presId="urn:microsoft.com/office/officeart/2008/layout/LinedList"/>
    <dgm:cxn modelId="{30E9087E-E32F-4A06-90E8-8EEFE3E9FB25}" type="presParOf" srcId="{E67473B4-09FC-4877-9B43-1FFBF5E50B6D}" destId="{A30C83E1-1CD8-4FD9-B41E-09DDCA037ED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3F85-A484-4B59-B581-CBDD7A17E0CC}">
      <dsp:nvSpPr>
        <dsp:cNvPr id="0" name=""/>
        <dsp:cNvSpPr/>
      </dsp:nvSpPr>
      <dsp:spPr>
        <a:xfrm>
          <a:off x="3919490" y="1468516"/>
          <a:ext cx="1987595" cy="1258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Nền tảng thương mại điện tử</a:t>
          </a:r>
        </a:p>
      </dsp:txBody>
      <dsp:txXfrm>
        <a:off x="3980936" y="1529962"/>
        <a:ext cx="1864703" cy="1135836"/>
      </dsp:txXfrm>
    </dsp:sp>
    <dsp:sp modelId="{619540CF-BCC7-4259-900B-B55A64681E4F}">
      <dsp:nvSpPr>
        <dsp:cNvPr id="0" name=""/>
        <dsp:cNvSpPr/>
      </dsp:nvSpPr>
      <dsp:spPr>
        <a:xfrm rot="16200000">
          <a:off x="4600884" y="1156112"/>
          <a:ext cx="624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807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6DCE2-19AD-44B6-9B5D-BEB86C1B7E25}">
      <dsp:nvSpPr>
        <dsp:cNvPr id="0" name=""/>
        <dsp:cNvSpPr/>
      </dsp:nvSpPr>
      <dsp:spPr>
        <a:xfrm>
          <a:off x="2679588" y="360"/>
          <a:ext cx="4467400" cy="8433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TMĐT kinh doanh trực tiếp</a:t>
          </a:r>
        </a:p>
      </dsp:txBody>
      <dsp:txXfrm>
        <a:off x="2720757" y="41529"/>
        <a:ext cx="4385062" cy="761010"/>
      </dsp:txXfrm>
    </dsp:sp>
    <dsp:sp modelId="{A237FF1A-9FEF-4CEB-B45D-D6250CD33D1F}">
      <dsp:nvSpPr>
        <dsp:cNvPr id="0" name=""/>
        <dsp:cNvSpPr/>
      </dsp:nvSpPr>
      <dsp:spPr>
        <a:xfrm rot="35991">
          <a:off x="5907067" y="2111819"/>
          <a:ext cx="6751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122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BFAF3-51BB-4D59-A494-5494DC385898}">
      <dsp:nvSpPr>
        <dsp:cNvPr id="0" name=""/>
        <dsp:cNvSpPr/>
      </dsp:nvSpPr>
      <dsp:spPr>
        <a:xfrm>
          <a:off x="6582171" y="1710063"/>
          <a:ext cx="3129673" cy="8433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TMĐT trung gian</a:t>
          </a:r>
        </a:p>
      </dsp:txBody>
      <dsp:txXfrm>
        <a:off x="6623340" y="1751232"/>
        <a:ext cx="3047335" cy="761010"/>
      </dsp:txXfrm>
    </dsp:sp>
    <dsp:sp modelId="{953F5CAB-27F7-42C4-B105-58A0D5A4BB24}">
      <dsp:nvSpPr>
        <dsp:cNvPr id="0" name=""/>
        <dsp:cNvSpPr/>
      </dsp:nvSpPr>
      <dsp:spPr>
        <a:xfrm rot="5400000">
          <a:off x="4600884" y="3039649"/>
          <a:ext cx="624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807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A0DBA-C209-4142-8C6A-80A0A22C50A0}">
      <dsp:nvSpPr>
        <dsp:cNvPr id="0" name=""/>
        <dsp:cNvSpPr/>
      </dsp:nvSpPr>
      <dsp:spPr>
        <a:xfrm>
          <a:off x="2623142" y="3352053"/>
          <a:ext cx="4580291" cy="8433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Mạng xã hội hoạt động TMĐT</a:t>
          </a:r>
        </a:p>
      </dsp:txBody>
      <dsp:txXfrm>
        <a:off x="2664311" y="3393222"/>
        <a:ext cx="4497953" cy="761010"/>
      </dsp:txXfrm>
    </dsp:sp>
    <dsp:sp modelId="{4C9016ED-6DFA-4D6B-9E3C-69D31B634C1D}">
      <dsp:nvSpPr>
        <dsp:cNvPr id="0" name=""/>
        <dsp:cNvSpPr/>
      </dsp:nvSpPr>
      <dsp:spPr>
        <a:xfrm rot="10775646">
          <a:off x="3178920" y="2107544"/>
          <a:ext cx="740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0580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FEF67-EAA2-4F39-9C24-A415B50EB7FA}">
      <dsp:nvSpPr>
        <dsp:cNvPr id="0" name=""/>
        <dsp:cNvSpPr/>
      </dsp:nvSpPr>
      <dsp:spPr>
        <a:xfrm>
          <a:off x="270541" y="1698795"/>
          <a:ext cx="2908387" cy="8433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TMĐT tích hợp</a:t>
          </a:r>
        </a:p>
      </dsp:txBody>
      <dsp:txXfrm>
        <a:off x="311710" y="1739964"/>
        <a:ext cx="2826049" cy="7610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1C4C5-E49E-45F2-AE77-3BFEBD06E382}">
      <dsp:nvSpPr>
        <dsp:cNvPr id="0" name=""/>
        <dsp:cNvSpPr/>
      </dsp:nvSpPr>
      <dsp:spPr>
        <a:xfrm>
          <a:off x="0" y="0"/>
          <a:ext cx="9971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C2E02-3307-47DD-803C-92FB0D16EC53}">
      <dsp:nvSpPr>
        <dsp:cNvPr id="0" name=""/>
        <dsp:cNvSpPr/>
      </dsp:nvSpPr>
      <dsp:spPr>
        <a:xfrm>
          <a:off x="0" y="0"/>
          <a:ext cx="1994217" cy="419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Chủ quản nền tảng TMĐT kinh doanh trực tiếp</a:t>
          </a:r>
        </a:p>
      </dsp:txBody>
      <dsp:txXfrm>
        <a:off x="0" y="0"/>
        <a:ext cx="1994217" cy="4195762"/>
      </dsp:txXfrm>
    </dsp:sp>
    <dsp:sp modelId="{2B792C1B-C3A3-46FE-8D38-4DB587E5746C}">
      <dsp:nvSpPr>
        <dsp:cNvPr id="0" name=""/>
        <dsp:cNvSpPr/>
      </dsp:nvSpPr>
      <dsp:spPr>
        <a:xfrm>
          <a:off x="2143783" y="97518"/>
          <a:ext cx="7827303" cy="1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>
              <a:solidFill>
                <a:schemeClr val="accent3"/>
              </a:solidFill>
            </a:rPr>
            <a:t>Thông báo </a:t>
          </a:r>
          <a:r>
            <a:rPr lang="en-GB" sz="3800" kern="1200"/>
            <a:t>với cơ quan nhà nước trước khi vận hành nền tảng</a:t>
          </a:r>
        </a:p>
      </dsp:txBody>
      <dsp:txXfrm>
        <a:off x="2143783" y="97518"/>
        <a:ext cx="7827303" cy="1950373"/>
      </dsp:txXfrm>
    </dsp:sp>
    <dsp:sp modelId="{54C184C6-69B7-4408-8257-18FA1909189B}">
      <dsp:nvSpPr>
        <dsp:cNvPr id="0" name=""/>
        <dsp:cNvSpPr/>
      </dsp:nvSpPr>
      <dsp:spPr>
        <a:xfrm>
          <a:off x="1994217" y="2047892"/>
          <a:ext cx="79768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C5626-D177-4EB7-A9EB-896D6B82EC70}">
      <dsp:nvSpPr>
        <dsp:cNvPr id="0" name=""/>
        <dsp:cNvSpPr/>
      </dsp:nvSpPr>
      <dsp:spPr>
        <a:xfrm>
          <a:off x="2143783" y="2145411"/>
          <a:ext cx="7827303" cy="1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800" kern="1200"/>
        </a:p>
      </dsp:txBody>
      <dsp:txXfrm>
        <a:off x="2143783" y="2145411"/>
        <a:ext cx="7827303" cy="1950373"/>
      </dsp:txXfrm>
    </dsp:sp>
    <dsp:sp modelId="{6A096F75-5107-48EF-ACE2-4522C2386BE3}">
      <dsp:nvSpPr>
        <dsp:cNvPr id="0" name=""/>
        <dsp:cNvSpPr/>
      </dsp:nvSpPr>
      <dsp:spPr>
        <a:xfrm>
          <a:off x="1994217" y="3587784"/>
          <a:ext cx="79768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1C4C5-E49E-45F2-AE77-3BFEBD06E382}">
      <dsp:nvSpPr>
        <dsp:cNvPr id="0" name=""/>
        <dsp:cNvSpPr/>
      </dsp:nvSpPr>
      <dsp:spPr>
        <a:xfrm>
          <a:off x="0" y="2048"/>
          <a:ext cx="100388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C2E02-3307-47DD-803C-92FB0D16EC53}">
      <dsp:nvSpPr>
        <dsp:cNvPr id="0" name=""/>
        <dsp:cNvSpPr/>
      </dsp:nvSpPr>
      <dsp:spPr>
        <a:xfrm>
          <a:off x="0" y="2048"/>
          <a:ext cx="3995249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>
              <a:latin typeface="Century Gothic (Body)"/>
            </a:rPr>
            <a:t>Chủ quản nền tảng TMĐT </a:t>
          </a:r>
          <a:r>
            <a:rPr lang="en-GB" sz="3300" kern="1200">
              <a:solidFill>
                <a:srgbClr val="FF0000"/>
              </a:solidFill>
              <a:latin typeface="Century Gothic (Body)"/>
            </a:rPr>
            <a:t>trung gian</a:t>
          </a:r>
          <a:r>
            <a:rPr lang="en-GB" sz="3300" kern="1200">
              <a:latin typeface="Century Gothic (Body)"/>
            </a:rPr>
            <a:t> + </a:t>
          </a:r>
          <a:r>
            <a:rPr lang="en-GB" sz="3300" kern="1200">
              <a:solidFill>
                <a:schemeClr val="accent3"/>
              </a:solidFill>
              <a:latin typeface="Century Gothic (Body)"/>
            </a:rPr>
            <a:t>mạng xã hội hoạt động </a:t>
          </a:r>
          <a:r>
            <a:rPr lang="vi-VN" sz="3300" kern="1200">
              <a:solidFill>
                <a:schemeClr val="accent3"/>
              </a:solidFill>
              <a:latin typeface="Century Gothic (Body)"/>
            </a:rPr>
            <a:t>thương mại điện tử</a:t>
          </a:r>
          <a:r>
            <a:rPr lang="en-GB" sz="3300" kern="1200">
              <a:solidFill>
                <a:schemeClr val="accent3"/>
              </a:solidFill>
              <a:latin typeface="Century Gothic (Body)"/>
            </a:rPr>
            <a:t> +</a:t>
          </a:r>
          <a:r>
            <a:rPr lang="vi-VN" sz="3300" kern="1200">
              <a:latin typeface="Century Gothic (Body)"/>
            </a:rPr>
            <a:t> nền tảng thương mại điện tử tích hợp</a:t>
          </a:r>
          <a:endParaRPr lang="en-GB" sz="3300" kern="1200">
            <a:latin typeface="Century Gothic (Body)"/>
          </a:endParaRPr>
        </a:p>
      </dsp:txBody>
      <dsp:txXfrm>
        <a:off x="0" y="2048"/>
        <a:ext cx="3995249" cy="4191664"/>
      </dsp:txXfrm>
    </dsp:sp>
    <dsp:sp modelId="{2B792C1B-C3A3-46FE-8D38-4DB587E5746C}">
      <dsp:nvSpPr>
        <dsp:cNvPr id="0" name=""/>
        <dsp:cNvSpPr/>
      </dsp:nvSpPr>
      <dsp:spPr>
        <a:xfrm>
          <a:off x="4108333" y="67543"/>
          <a:ext cx="5918051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Là pháp nhân thành lập theo quy định pháp luật</a:t>
          </a:r>
        </a:p>
      </dsp:txBody>
      <dsp:txXfrm>
        <a:off x="4108333" y="67543"/>
        <a:ext cx="5918051" cy="1309895"/>
      </dsp:txXfrm>
    </dsp:sp>
    <dsp:sp modelId="{54C184C6-69B7-4408-8257-18FA1909189B}">
      <dsp:nvSpPr>
        <dsp:cNvPr id="0" name=""/>
        <dsp:cNvSpPr/>
      </dsp:nvSpPr>
      <dsp:spPr>
        <a:xfrm>
          <a:off x="3995249" y="1377438"/>
          <a:ext cx="60311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C5626-D177-4EB7-A9EB-896D6B82EC70}">
      <dsp:nvSpPr>
        <dsp:cNvPr id="0" name=""/>
        <dsp:cNvSpPr/>
      </dsp:nvSpPr>
      <dsp:spPr>
        <a:xfrm>
          <a:off x="4108333" y="1442933"/>
          <a:ext cx="5918051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Century Gothic (Body)"/>
            </a:rPr>
            <a:t>Đáp ứng các điều kiện về quản lý và vận hành </a:t>
          </a:r>
          <a:r>
            <a:rPr lang="vi-VN" sz="2800" kern="1200">
              <a:latin typeface="Century Gothic (Body)"/>
            </a:rPr>
            <a:t>nền tảng thương mại điện tử</a:t>
          </a:r>
          <a:endParaRPr lang="en-GB" sz="2800" kern="1200">
            <a:latin typeface="Century Gothic (Body)"/>
          </a:endParaRPr>
        </a:p>
      </dsp:txBody>
      <dsp:txXfrm>
        <a:off x="4108333" y="1442933"/>
        <a:ext cx="5918051" cy="1309895"/>
      </dsp:txXfrm>
    </dsp:sp>
    <dsp:sp modelId="{6A096F75-5107-48EF-ACE2-4522C2386BE3}">
      <dsp:nvSpPr>
        <dsp:cNvPr id="0" name=""/>
        <dsp:cNvSpPr/>
      </dsp:nvSpPr>
      <dsp:spPr>
        <a:xfrm>
          <a:off x="3995249" y="2752828"/>
          <a:ext cx="60311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79182-4981-4FF3-BD8B-6EE7C818E996}">
      <dsp:nvSpPr>
        <dsp:cNvPr id="0" name=""/>
        <dsp:cNvSpPr/>
      </dsp:nvSpPr>
      <dsp:spPr>
        <a:xfrm>
          <a:off x="4108333" y="2818323"/>
          <a:ext cx="5918051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Century Gothic (Body)"/>
            </a:rPr>
            <a:t>T</a:t>
          </a:r>
          <a:r>
            <a:rPr lang="vi-VN" sz="2800" kern="1200">
              <a:latin typeface="Century Gothic (Body)"/>
            </a:rPr>
            <a:t>hực hiện đăng ký với cơ quan nhà nước có thầm</a:t>
          </a:r>
          <a:r>
            <a:rPr lang="en-GB" sz="2800" kern="1200">
              <a:latin typeface="Century Gothic (Body)"/>
            </a:rPr>
            <a:t> quyền </a:t>
          </a:r>
        </a:p>
      </dsp:txBody>
      <dsp:txXfrm>
        <a:off x="4108333" y="2818323"/>
        <a:ext cx="5918051" cy="1309895"/>
      </dsp:txXfrm>
    </dsp:sp>
    <dsp:sp modelId="{D349A55E-4BFD-4766-BA61-4A49732C3EC9}">
      <dsp:nvSpPr>
        <dsp:cNvPr id="0" name=""/>
        <dsp:cNvSpPr/>
      </dsp:nvSpPr>
      <dsp:spPr>
        <a:xfrm>
          <a:off x="3995249" y="4128218"/>
          <a:ext cx="60311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4E854-464B-4424-84C4-E5B07BE69BDF}">
      <dsp:nvSpPr>
        <dsp:cNvPr id="0" name=""/>
        <dsp:cNvSpPr/>
      </dsp:nvSpPr>
      <dsp:spPr>
        <a:xfrm>
          <a:off x="0" y="2048"/>
          <a:ext cx="100388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F21AF-B2B9-4FFF-BC52-E2A7BBD1BA01}">
      <dsp:nvSpPr>
        <dsp:cNvPr id="0" name=""/>
        <dsp:cNvSpPr/>
      </dsp:nvSpPr>
      <dsp:spPr>
        <a:xfrm>
          <a:off x="0" y="2048"/>
          <a:ext cx="2902037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>
              <a:latin typeface="Century Gothic (Body)"/>
            </a:rPr>
            <a:t>Trách nhiệm</a:t>
          </a:r>
        </a:p>
      </dsp:txBody>
      <dsp:txXfrm>
        <a:off x="0" y="2048"/>
        <a:ext cx="2902037" cy="4191664"/>
      </dsp:txXfrm>
    </dsp:sp>
    <dsp:sp modelId="{1BCDBC6D-2B8E-4092-87C6-6374B7F84CBB}">
      <dsp:nvSpPr>
        <dsp:cNvPr id="0" name=""/>
        <dsp:cNvSpPr/>
      </dsp:nvSpPr>
      <dsp:spPr>
        <a:xfrm>
          <a:off x="3035708" y="80437"/>
          <a:ext cx="6995459" cy="15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800" kern="1200">
              <a:solidFill>
                <a:schemeClr val="accent3"/>
              </a:solidFill>
              <a:latin typeface="Century Gothic (Body)"/>
            </a:rPr>
            <a:t>Trách nhiệm chung – cho các bên có liên quan (Đ.15)</a:t>
          </a:r>
        </a:p>
      </dsp:txBody>
      <dsp:txXfrm>
        <a:off x="3035708" y="80437"/>
        <a:ext cx="6995459" cy="1567780"/>
      </dsp:txXfrm>
    </dsp:sp>
    <dsp:sp modelId="{5DE67CDB-1478-4597-88A3-EA4990142710}">
      <dsp:nvSpPr>
        <dsp:cNvPr id="0" name=""/>
        <dsp:cNvSpPr/>
      </dsp:nvSpPr>
      <dsp:spPr>
        <a:xfrm>
          <a:off x="2879438" y="1084144"/>
          <a:ext cx="712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D773E-1E78-4D6D-8F76-DBFD576C27C8}">
      <dsp:nvSpPr>
        <dsp:cNvPr id="0" name=""/>
        <dsp:cNvSpPr/>
      </dsp:nvSpPr>
      <dsp:spPr>
        <a:xfrm>
          <a:off x="3043360" y="1076903"/>
          <a:ext cx="6995459" cy="15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800" kern="1200">
              <a:latin typeface="Century Gothic (Body)"/>
            </a:rPr>
            <a:t>Trách nhiệm riêng – áp dụng cho từng bên có liên quan và các hình thức nền tảng thương mại điện tử khác nhau</a:t>
          </a:r>
        </a:p>
      </dsp:txBody>
      <dsp:txXfrm>
        <a:off x="3043360" y="1076903"/>
        <a:ext cx="6995459" cy="1567780"/>
      </dsp:txXfrm>
    </dsp:sp>
    <dsp:sp modelId="{D7CF1B3F-ECDC-45ED-9AA4-AADEEBC98A0D}">
      <dsp:nvSpPr>
        <dsp:cNvPr id="0" name=""/>
        <dsp:cNvSpPr/>
      </dsp:nvSpPr>
      <dsp:spPr>
        <a:xfrm>
          <a:off x="2890773" y="2752905"/>
          <a:ext cx="712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62617-0BB3-4AAD-9787-0F80B65F8C2A}">
      <dsp:nvSpPr>
        <dsp:cNvPr id="0" name=""/>
        <dsp:cNvSpPr/>
      </dsp:nvSpPr>
      <dsp:spPr>
        <a:xfrm>
          <a:off x="2989888" y="2904261"/>
          <a:ext cx="6995459" cy="737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entury Gothic (Body)"/>
            </a:rPr>
            <a:t>Trách nhiệm: Công khai thông tin + và + trách nhiệm với các bên có liên quan</a:t>
          </a:r>
        </a:p>
      </dsp:txBody>
      <dsp:txXfrm>
        <a:off x="2989888" y="2904261"/>
        <a:ext cx="6995459" cy="737985"/>
      </dsp:txXfrm>
    </dsp:sp>
    <dsp:sp modelId="{78235DDE-0B2B-4B92-A4CC-1F4A26786211}">
      <dsp:nvSpPr>
        <dsp:cNvPr id="0" name=""/>
        <dsp:cNvSpPr/>
      </dsp:nvSpPr>
      <dsp:spPr>
        <a:xfrm>
          <a:off x="2856910" y="3787284"/>
          <a:ext cx="712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0"/>
          <a:ext cx="9982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0"/>
          <a:ext cx="1996475" cy="419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Chủ quản nền tảng TMĐT kinh doanh trực tiếp</a:t>
          </a:r>
        </a:p>
      </dsp:txBody>
      <dsp:txXfrm>
        <a:off x="0" y="0"/>
        <a:ext cx="1996475" cy="4195762"/>
      </dsp:txXfrm>
    </dsp:sp>
    <dsp:sp modelId="{70C5D911-AAF4-4A80-933E-0E5A035515EE}">
      <dsp:nvSpPr>
        <dsp:cNvPr id="0" name=""/>
        <dsp:cNvSpPr/>
      </dsp:nvSpPr>
      <dsp:spPr>
        <a:xfrm>
          <a:off x="2146210" y="65558"/>
          <a:ext cx="7836165" cy="13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Công khai giấy tờ đáp ứng điều kiện kinh doanh – nếu kinh doanh có điều kiện</a:t>
          </a:r>
        </a:p>
      </dsp:txBody>
      <dsp:txXfrm>
        <a:off x="2146210" y="65558"/>
        <a:ext cx="7836165" cy="1311175"/>
      </dsp:txXfrm>
    </dsp:sp>
    <dsp:sp modelId="{F4E6A5AA-C5DA-4EAB-801B-DDA9D0E05689}">
      <dsp:nvSpPr>
        <dsp:cNvPr id="0" name=""/>
        <dsp:cNvSpPr/>
      </dsp:nvSpPr>
      <dsp:spPr>
        <a:xfrm>
          <a:off x="1996475" y="1376734"/>
          <a:ext cx="798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4ABF3-E416-4B92-8C97-B3A6C555A9FA}">
      <dsp:nvSpPr>
        <dsp:cNvPr id="0" name=""/>
        <dsp:cNvSpPr/>
      </dsp:nvSpPr>
      <dsp:spPr>
        <a:xfrm>
          <a:off x="2146210" y="1442293"/>
          <a:ext cx="7836165" cy="13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Công khai thông tin dịch vụ, chất lượng sản phẩm hàng hóa, thông tin trên nhãn</a:t>
          </a:r>
        </a:p>
      </dsp:txBody>
      <dsp:txXfrm>
        <a:off x="2146210" y="1442293"/>
        <a:ext cx="7836165" cy="1311175"/>
      </dsp:txXfrm>
    </dsp:sp>
    <dsp:sp modelId="{773992A3-6BCB-4DF0-B29F-973A750F50BA}">
      <dsp:nvSpPr>
        <dsp:cNvPr id="0" name=""/>
        <dsp:cNvSpPr/>
      </dsp:nvSpPr>
      <dsp:spPr>
        <a:xfrm>
          <a:off x="1996475" y="2753468"/>
          <a:ext cx="798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2AF38-86DE-4A7C-A74D-306E614B8FA2}">
      <dsp:nvSpPr>
        <dsp:cNvPr id="0" name=""/>
        <dsp:cNvSpPr/>
      </dsp:nvSpPr>
      <dsp:spPr>
        <a:xfrm>
          <a:off x="2146210" y="2819027"/>
          <a:ext cx="7836165" cy="13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Lưu giữ thông tin về sản phẩm hàng hóa, dịch vụ ít nhất 01 năm</a:t>
          </a:r>
        </a:p>
      </dsp:txBody>
      <dsp:txXfrm>
        <a:off x="2146210" y="2819027"/>
        <a:ext cx="7836165" cy="1311175"/>
      </dsp:txXfrm>
    </dsp:sp>
    <dsp:sp modelId="{1D582429-E607-4E21-89E1-55953B7A320B}">
      <dsp:nvSpPr>
        <dsp:cNvPr id="0" name=""/>
        <dsp:cNvSpPr/>
      </dsp:nvSpPr>
      <dsp:spPr>
        <a:xfrm>
          <a:off x="1996475" y="4130203"/>
          <a:ext cx="798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0"/>
          <a:ext cx="10050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0"/>
          <a:ext cx="2010021" cy="419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Chủ quản nền tảng TMĐT kinh doanh trực tiếp </a:t>
          </a:r>
          <a:r>
            <a:rPr lang="en-GB" sz="2900" kern="1200">
              <a:solidFill>
                <a:srgbClr val="FFFF00"/>
              </a:solidFill>
            </a:rPr>
            <a:t>có chức năng đặt hàng trực tuyến</a:t>
          </a:r>
        </a:p>
      </dsp:txBody>
      <dsp:txXfrm>
        <a:off x="0" y="0"/>
        <a:ext cx="2010021" cy="4195762"/>
      </dsp:txXfrm>
    </dsp:sp>
    <dsp:sp modelId="{70C5D911-AAF4-4A80-933E-0E5A035515EE}">
      <dsp:nvSpPr>
        <dsp:cNvPr id="0" name=""/>
        <dsp:cNvSpPr/>
      </dsp:nvSpPr>
      <dsp:spPr>
        <a:xfrm>
          <a:off x="2160773" y="49322"/>
          <a:ext cx="7889335" cy="98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solidFill>
                <a:srgbClr val="FFFF00"/>
              </a:solidFill>
            </a:rPr>
            <a:t>Thêm các nghĩa vụ sau:</a:t>
          </a:r>
        </a:p>
      </dsp:txBody>
      <dsp:txXfrm>
        <a:off x="2160773" y="49322"/>
        <a:ext cx="7889335" cy="986454"/>
      </dsp:txXfrm>
    </dsp:sp>
    <dsp:sp modelId="{F4E6A5AA-C5DA-4EAB-801B-DDA9D0E05689}">
      <dsp:nvSpPr>
        <dsp:cNvPr id="0" name=""/>
        <dsp:cNvSpPr/>
      </dsp:nvSpPr>
      <dsp:spPr>
        <a:xfrm>
          <a:off x="2010021" y="1035777"/>
          <a:ext cx="8040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4ABF3-E416-4B92-8C97-B3A6C555A9FA}">
      <dsp:nvSpPr>
        <dsp:cNvPr id="0" name=""/>
        <dsp:cNvSpPr/>
      </dsp:nvSpPr>
      <dsp:spPr>
        <a:xfrm>
          <a:off x="2160773" y="1085100"/>
          <a:ext cx="7889335" cy="98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Lưu giữ thông tin về hợp đồng từ 1-3 năm (tùy quy mô doanh nghiệp)</a:t>
          </a:r>
        </a:p>
      </dsp:txBody>
      <dsp:txXfrm>
        <a:off x="2160773" y="1085100"/>
        <a:ext cx="7889335" cy="986454"/>
      </dsp:txXfrm>
    </dsp:sp>
    <dsp:sp modelId="{773992A3-6BCB-4DF0-B29F-973A750F50BA}">
      <dsp:nvSpPr>
        <dsp:cNvPr id="0" name=""/>
        <dsp:cNvSpPr/>
      </dsp:nvSpPr>
      <dsp:spPr>
        <a:xfrm>
          <a:off x="2010021" y="2071555"/>
          <a:ext cx="8040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2AF38-86DE-4A7C-A74D-306E614B8FA2}">
      <dsp:nvSpPr>
        <dsp:cNvPr id="0" name=""/>
        <dsp:cNvSpPr/>
      </dsp:nvSpPr>
      <dsp:spPr>
        <a:xfrm>
          <a:off x="2160773" y="2120877"/>
          <a:ext cx="7889335" cy="98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Tiếp nhận lại hang hóa, dịch vụ đã cung cấp không đúng như đã công bố</a:t>
          </a:r>
        </a:p>
      </dsp:txBody>
      <dsp:txXfrm>
        <a:off x="2160773" y="2120877"/>
        <a:ext cx="7889335" cy="986454"/>
      </dsp:txXfrm>
    </dsp:sp>
    <dsp:sp modelId="{1D582429-E607-4E21-89E1-55953B7A320B}">
      <dsp:nvSpPr>
        <dsp:cNvPr id="0" name=""/>
        <dsp:cNvSpPr/>
      </dsp:nvSpPr>
      <dsp:spPr>
        <a:xfrm>
          <a:off x="2010021" y="3107332"/>
          <a:ext cx="8040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6FC28-0588-4BAB-8654-3DDADE9177FC}">
      <dsp:nvSpPr>
        <dsp:cNvPr id="0" name=""/>
        <dsp:cNvSpPr/>
      </dsp:nvSpPr>
      <dsp:spPr>
        <a:xfrm>
          <a:off x="2160773" y="3156655"/>
          <a:ext cx="7889335" cy="98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Thu hồi hàng hóa có khuyết tật = công khai, thông báo người mua + thu hồi </a:t>
          </a:r>
        </a:p>
      </dsp:txBody>
      <dsp:txXfrm>
        <a:off x="2160773" y="3156655"/>
        <a:ext cx="7889335" cy="986454"/>
      </dsp:txXfrm>
    </dsp:sp>
    <dsp:sp modelId="{F04210F2-AC6A-4EF4-81AF-D24950783CE8}">
      <dsp:nvSpPr>
        <dsp:cNvPr id="0" name=""/>
        <dsp:cNvSpPr/>
      </dsp:nvSpPr>
      <dsp:spPr>
        <a:xfrm>
          <a:off x="2010021" y="4143110"/>
          <a:ext cx="8040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9959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1991959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Chủ quản nền tảng TMĐT trung gian</a:t>
          </a:r>
          <a:endParaRPr lang="en-GB" sz="4000" kern="1200">
            <a:solidFill>
              <a:srgbClr val="FFFF00"/>
            </a:solidFill>
          </a:endParaRPr>
        </a:p>
      </dsp:txBody>
      <dsp:txXfrm>
        <a:off x="0" y="2048"/>
        <a:ext cx="1991959" cy="4191664"/>
      </dsp:txXfrm>
    </dsp:sp>
    <dsp:sp modelId="{70C5D911-AAF4-4A80-933E-0E5A035515EE}">
      <dsp:nvSpPr>
        <dsp:cNvPr id="0" name=""/>
        <dsp:cNvSpPr/>
      </dsp:nvSpPr>
      <dsp:spPr>
        <a:xfrm>
          <a:off x="2141356" y="51323"/>
          <a:ext cx="7818441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Xác thực điện tử danh tính người bán hàng</a:t>
          </a:r>
        </a:p>
      </dsp:txBody>
      <dsp:txXfrm>
        <a:off x="2141356" y="51323"/>
        <a:ext cx="7818441" cy="985491"/>
      </dsp:txXfrm>
    </dsp:sp>
    <dsp:sp modelId="{F4E6A5AA-C5DA-4EAB-801B-DDA9D0E05689}">
      <dsp:nvSpPr>
        <dsp:cNvPr id="0" name=""/>
        <dsp:cNvSpPr/>
      </dsp:nvSpPr>
      <dsp:spPr>
        <a:xfrm>
          <a:off x="1991959" y="630414"/>
          <a:ext cx="7967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4ABF3-E416-4B92-8C97-B3A6C555A9FA}">
      <dsp:nvSpPr>
        <dsp:cNvPr id="0" name=""/>
        <dsp:cNvSpPr/>
      </dsp:nvSpPr>
      <dsp:spPr>
        <a:xfrm>
          <a:off x="2073648" y="645821"/>
          <a:ext cx="7818441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Công khai thông tin về người bán hàng: tư cách pháp lý, địa chỉ cư trú (cá nhân) + giấy tờ về đáp ứng điều kiện đầu tư kinh doanh </a:t>
          </a:r>
        </a:p>
      </dsp:txBody>
      <dsp:txXfrm>
        <a:off x="2073648" y="645821"/>
        <a:ext cx="7818441" cy="985491"/>
      </dsp:txXfrm>
    </dsp:sp>
    <dsp:sp modelId="{773992A3-6BCB-4DF0-B29F-973A750F50BA}">
      <dsp:nvSpPr>
        <dsp:cNvPr id="0" name=""/>
        <dsp:cNvSpPr/>
      </dsp:nvSpPr>
      <dsp:spPr>
        <a:xfrm>
          <a:off x="1991959" y="1845803"/>
          <a:ext cx="7967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2AF38-86DE-4A7C-A74D-306E614B8FA2}">
      <dsp:nvSpPr>
        <dsp:cNvPr id="0" name=""/>
        <dsp:cNvSpPr/>
      </dsp:nvSpPr>
      <dsp:spPr>
        <a:xfrm>
          <a:off x="2141356" y="1872501"/>
          <a:ext cx="7818441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Kiểm duyệt nội dung thông tin về hàng hóa, dịch vụ khởi tạo bởi người bán trước khi cho phép hiển thị =&gt; để phòng hàng giả, lậu, gian….</a:t>
          </a:r>
        </a:p>
      </dsp:txBody>
      <dsp:txXfrm>
        <a:off x="2141356" y="1872501"/>
        <a:ext cx="7818441" cy="985491"/>
      </dsp:txXfrm>
    </dsp:sp>
    <dsp:sp modelId="{1D582429-E607-4E21-89E1-55953B7A320B}">
      <dsp:nvSpPr>
        <dsp:cNvPr id="0" name=""/>
        <dsp:cNvSpPr/>
      </dsp:nvSpPr>
      <dsp:spPr>
        <a:xfrm>
          <a:off x="1991959" y="3106346"/>
          <a:ext cx="7967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B9935-E31A-4185-8CDE-55E50E5375F7}">
      <dsp:nvSpPr>
        <dsp:cNvPr id="0" name=""/>
        <dsp:cNvSpPr/>
      </dsp:nvSpPr>
      <dsp:spPr>
        <a:xfrm>
          <a:off x="2141356" y="3155621"/>
          <a:ext cx="7818441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Lưu giữ thông tin về hàng hóa, dịch vụ = or &gt; 01 năm</a:t>
          </a:r>
        </a:p>
      </dsp:txBody>
      <dsp:txXfrm>
        <a:off x="2141356" y="3155621"/>
        <a:ext cx="7818441" cy="985491"/>
      </dsp:txXfrm>
    </dsp:sp>
    <dsp:sp modelId="{7D23C513-F269-4FEE-AA96-843B5D809528}">
      <dsp:nvSpPr>
        <dsp:cNvPr id="0" name=""/>
        <dsp:cNvSpPr/>
      </dsp:nvSpPr>
      <dsp:spPr>
        <a:xfrm>
          <a:off x="1991959" y="4141112"/>
          <a:ext cx="79678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162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03248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Chủ quản nền tảng TMĐT trung gian </a:t>
          </a:r>
          <a:r>
            <a:rPr lang="en-GB" sz="2800" kern="1200">
              <a:solidFill>
                <a:srgbClr val="FFFF00"/>
              </a:solidFill>
            </a:rPr>
            <a:t>có chức năng đặt hàng trực tuyến</a:t>
          </a:r>
        </a:p>
      </dsp:txBody>
      <dsp:txXfrm>
        <a:off x="0" y="2048"/>
        <a:ext cx="2003248" cy="4191664"/>
      </dsp:txXfrm>
    </dsp:sp>
    <dsp:sp modelId="{70C5D911-AAF4-4A80-933E-0E5A035515EE}">
      <dsp:nvSpPr>
        <dsp:cNvPr id="0" name=""/>
        <dsp:cNvSpPr/>
      </dsp:nvSpPr>
      <dsp:spPr>
        <a:xfrm>
          <a:off x="2153492" y="51323"/>
          <a:ext cx="786275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Thêm các nghĩa vụ sau:</a:t>
          </a:r>
        </a:p>
      </dsp:txBody>
      <dsp:txXfrm>
        <a:off x="2153492" y="51323"/>
        <a:ext cx="7862750" cy="985491"/>
      </dsp:txXfrm>
    </dsp:sp>
    <dsp:sp modelId="{F4E6A5AA-C5DA-4EAB-801B-DDA9D0E05689}">
      <dsp:nvSpPr>
        <dsp:cNvPr id="0" name=""/>
        <dsp:cNvSpPr/>
      </dsp:nvSpPr>
      <dsp:spPr>
        <a:xfrm>
          <a:off x="2003248" y="709436"/>
          <a:ext cx="8012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4ABF3-E416-4B92-8C97-B3A6C555A9FA}">
      <dsp:nvSpPr>
        <dsp:cNvPr id="0" name=""/>
        <dsp:cNvSpPr/>
      </dsp:nvSpPr>
      <dsp:spPr>
        <a:xfrm>
          <a:off x="2153492" y="770002"/>
          <a:ext cx="786275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Tiếp nhận lại hàng hóa, đã cung cấp không đúng như đã công bố, quảng cáo…</a:t>
          </a:r>
        </a:p>
      </dsp:txBody>
      <dsp:txXfrm>
        <a:off x="2153492" y="770002"/>
        <a:ext cx="7862750" cy="985491"/>
      </dsp:txXfrm>
    </dsp:sp>
    <dsp:sp modelId="{773992A3-6BCB-4DF0-B29F-973A750F50BA}">
      <dsp:nvSpPr>
        <dsp:cNvPr id="0" name=""/>
        <dsp:cNvSpPr/>
      </dsp:nvSpPr>
      <dsp:spPr>
        <a:xfrm>
          <a:off x="1980651" y="1687758"/>
          <a:ext cx="8012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2AF38-86DE-4A7C-A74D-306E614B8FA2}">
      <dsp:nvSpPr>
        <dsp:cNvPr id="0" name=""/>
        <dsp:cNvSpPr/>
      </dsp:nvSpPr>
      <dsp:spPr>
        <a:xfrm>
          <a:off x="2153492" y="1804768"/>
          <a:ext cx="786275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Thu hồi hàng hóa có khuyết tật = công khai, thông báo người mua và làm đầu mối tiếp nhận lại hàng hóa (theo thỏa thuận với người bán)</a:t>
          </a:r>
        </a:p>
      </dsp:txBody>
      <dsp:txXfrm>
        <a:off x="2153492" y="1804768"/>
        <a:ext cx="7862750" cy="985491"/>
      </dsp:txXfrm>
    </dsp:sp>
    <dsp:sp modelId="{1D582429-E607-4E21-89E1-55953B7A320B}">
      <dsp:nvSpPr>
        <dsp:cNvPr id="0" name=""/>
        <dsp:cNvSpPr/>
      </dsp:nvSpPr>
      <dsp:spPr>
        <a:xfrm>
          <a:off x="2003248" y="3106346"/>
          <a:ext cx="8012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425F5-275E-4023-8D32-AD4D4B87B781}">
      <dsp:nvSpPr>
        <dsp:cNvPr id="0" name=""/>
        <dsp:cNvSpPr/>
      </dsp:nvSpPr>
      <dsp:spPr>
        <a:xfrm>
          <a:off x="2153492" y="3155621"/>
          <a:ext cx="786275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Cung cấp thông tin cho các bên trong quá trình giải quyết phản ánh, khiếu nại, tranh chấp</a:t>
          </a:r>
        </a:p>
      </dsp:txBody>
      <dsp:txXfrm>
        <a:off x="2153492" y="3155621"/>
        <a:ext cx="7862750" cy="985491"/>
      </dsp:txXfrm>
    </dsp:sp>
    <dsp:sp modelId="{6E9B8F45-D351-4B1F-B912-F5D5AC8F4643}">
      <dsp:nvSpPr>
        <dsp:cNvPr id="0" name=""/>
        <dsp:cNvSpPr/>
      </dsp:nvSpPr>
      <dsp:spPr>
        <a:xfrm>
          <a:off x="2003248" y="4141112"/>
          <a:ext cx="8012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162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03248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Chủ quản nền tảng TMĐT trung gian </a:t>
          </a:r>
          <a:r>
            <a:rPr lang="en-GB" sz="2800" kern="1200">
              <a:solidFill>
                <a:srgbClr val="FFFF00"/>
              </a:solidFill>
            </a:rPr>
            <a:t>có chức năng đặt hàng trực tuyến</a:t>
          </a:r>
        </a:p>
      </dsp:txBody>
      <dsp:txXfrm>
        <a:off x="0" y="2048"/>
        <a:ext cx="2003248" cy="4191664"/>
      </dsp:txXfrm>
    </dsp:sp>
    <dsp:sp modelId="{70C5D911-AAF4-4A80-933E-0E5A035515EE}">
      <dsp:nvSpPr>
        <dsp:cNvPr id="0" name=""/>
        <dsp:cNvSpPr/>
      </dsp:nvSpPr>
      <dsp:spPr>
        <a:xfrm>
          <a:off x="2153492" y="41550"/>
          <a:ext cx="7862750" cy="79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Thêm các nghĩa vụ sau:</a:t>
          </a:r>
        </a:p>
      </dsp:txBody>
      <dsp:txXfrm>
        <a:off x="2153492" y="41550"/>
        <a:ext cx="7862750" cy="790030"/>
      </dsp:txXfrm>
    </dsp:sp>
    <dsp:sp modelId="{F4E6A5AA-C5DA-4EAB-801B-DDA9D0E05689}">
      <dsp:nvSpPr>
        <dsp:cNvPr id="0" name=""/>
        <dsp:cNvSpPr/>
      </dsp:nvSpPr>
      <dsp:spPr>
        <a:xfrm>
          <a:off x="2003248" y="831580"/>
          <a:ext cx="8012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4ABF3-E416-4B92-8C97-B3A6C555A9FA}">
      <dsp:nvSpPr>
        <dsp:cNvPr id="0" name=""/>
        <dsp:cNvSpPr/>
      </dsp:nvSpPr>
      <dsp:spPr>
        <a:xfrm>
          <a:off x="2153492" y="871082"/>
          <a:ext cx="7862750" cy="79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Lưu giữ thông tin về hợp đồng = or &gt; 3 năm; </a:t>
          </a:r>
        </a:p>
      </dsp:txBody>
      <dsp:txXfrm>
        <a:off x="2153492" y="871082"/>
        <a:ext cx="7862750" cy="790030"/>
      </dsp:txXfrm>
    </dsp:sp>
    <dsp:sp modelId="{773992A3-6BCB-4DF0-B29F-973A750F50BA}">
      <dsp:nvSpPr>
        <dsp:cNvPr id="0" name=""/>
        <dsp:cNvSpPr/>
      </dsp:nvSpPr>
      <dsp:spPr>
        <a:xfrm>
          <a:off x="1991950" y="1376944"/>
          <a:ext cx="8012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2AF38-86DE-4A7C-A74D-306E614B8FA2}">
      <dsp:nvSpPr>
        <dsp:cNvPr id="0" name=""/>
        <dsp:cNvSpPr/>
      </dsp:nvSpPr>
      <dsp:spPr>
        <a:xfrm>
          <a:off x="2153492" y="1520171"/>
          <a:ext cx="7862750" cy="79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Tạm ngừng hoặc chấm dứt tài khoản người bán theo yêu cầu cơ quan có thẩm quyền</a:t>
          </a:r>
        </a:p>
      </dsp:txBody>
      <dsp:txXfrm>
        <a:off x="2153492" y="1520171"/>
        <a:ext cx="7862750" cy="790030"/>
      </dsp:txXfrm>
    </dsp:sp>
    <dsp:sp modelId="{1D582429-E607-4E21-89E1-55953B7A320B}">
      <dsp:nvSpPr>
        <dsp:cNvPr id="0" name=""/>
        <dsp:cNvSpPr/>
      </dsp:nvSpPr>
      <dsp:spPr>
        <a:xfrm>
          <a:off x="2003248" y="2366544"/>
          <a:ext cx="8012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425F5-275E-4023-8D32-AD4D4B87B781}">
      <dsp:nvSpPr>
        <dsp:cNvPr id="0" name=""/>
        <dsp:cNvSpPr/>
      </dsp:nvSpPr>
      <dsp:spPr>
        <a:xfrm>
          <a:off x="2142169" y="2428643"/>
          <a:ext cx="7862750" cy="79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Hiển thị đầy đủ, chính xác thông tin phản hồi của người mua đ/v sản phẩm, dịch vụ</a:t>
          </a:r>
        </a:p>
      </dsp:txBody>
      <dsp:txXfrm>
        <a:off x="2142169" y="2428643"/>
        <a:ext cx="7862750" cy="790030"/>
      </dsp:txXfrm>
    </dsp:sp>
    <dsp:sp modelId="{6E9B8F45-D351-4B1F-B912-F5D5AC8F4643}">
      <dsp:nvSpPr>
        <dsp:cNvPr id="0" name=""/>
        <dsp:cNvSpPr/>
      </dsp:nvSpPr>
      <dsp:spPr>
        <a:xfrm>
          <a:off x="1980651" y="3218641"/>
          <a:ext cx="8012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36B43-AE1C-4BE2-A51E-CB6C7CF69DEB}">
      <dsp:nvSpPr>
        <dsp:cNvPr id="0" name=""/>
        <dsp:cNvSpPr/>
      </dsp:nvSpPr>
      <dsp:spPr>
        <a:xfrm>
          <a:off x="2153492" y="3359678"/>
          <a:ext cx="7862750" cy="79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(Liên đới) Bồi thường thiệt hại cho người mua nếu vi phạm các trách nhiệm của mình</a:t>
          </a:r>
        </a:p>
      </dsp:txBody>
      <dsp:txXfrm>
        <a:off x="2153492" y="3359678"/>
        <a:ext cx="7862750" cy="790030"/>
      </dsp:txXfrm>
    </dsp:sp>
    <dsp:sp modelId="{00E0B80F-E837-4356-A166-8F81DAA61827}">
      <dsp:nvSpPr>
        <dsp:cNvPr id="0" name=""/>
        <dsp:cNvSpPr/>
      </dsp:nvSpPr>
      <dsp:spPr>
        <a:xfrm>
          <a:off x="2003248" y="4149708"/>
          <a:ext cx="8012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50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10021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Chủ quản nền tảng TMĐT trung gian </a:t>
          </a:r>
          <a:r>
            <a:rPr lang="en-GB" sz="2800" kern="1200">
              <a:solidFill>
                <a:srgbClr val="FFFF00"/>
              </a:solidFill>
            </a:rPr>
            <a:t>có chức năng đặt hàng trực tuyến </a:t>
          </a:r>
          <a:r>
            <a:rPr lang="en-GB" sz="2800" kern="1200">
              <a:solidFill>
                <a:schemeClr val="accent1">
                  <a:lumMod val="40000"/>
                  <a:lumOff val="60000"/>
                </a:schemeClr>
              </a:solidFill>
            </a:rPr>
            <a:t>là nền tảng số lớn</a:t>
          </a:r>
          <a:endParaRPr lang="en-GB" sz="2800" kern="1200">
            <a:solidFill>
              <a:srgbClr val="FFFF00"/>
            </a:solidFill>
          </a:endParaRPr>
        </a:p>
      </dsp:txBody>
      <dsp:txXfrm>
        <a:off x="0" y="2048"/>
        <a:ext cx="2010021" cy="4191664"/>
      </dsp:txXfrm>
    </dsp:sp>
    <dsp:sp modelId="{70C5D911-AAF4-4A80-933E-0E5A035515EE}">
      <dsp:nvSpPr>
        <dsp:cNvPr id="0" name=""/>
        <dsp:cNvSpPr/>
      </dsp:nvSpPr>
      <dsp:spPr>
        <a:xfrm>
          <a:off x="2160773" y="51323"/>
          <a:ext cx="7889335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Thêm các nghĩa vụ sau:</a:t>
          </a:r>
        </a:p>
      </dsp:txBody>
      <dsp:txXfrm>
        <a:off x="2160773" y="51323"/>
        <a:ext cx="7889335" cy="985491"/>
      </dsp:txXfrm>
    </dsp:sp>
    <dsp:sp modelId="{F4E6A5AA-C5DA-4EAB-801B-DDA9D0E05689}">
      <dsp:nvSpPr>
        <dsp:cNvPr id="0" name=""/>
        <dsp:cNvSpPr/>
      </dsp:nvSpPr>
      <dsp:spPr>
        <a:xfrm>
          <a:off x="1942324" y="686858"/>
          <a:ext cx="8040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4ABF3-E416-4B92-8C97-B3A6C555A9FA}">
      <dsp:nvSpPr>
        <dsp:cNvPr id="0" name=""/>
        <dsp:cNvSpPr/>
      </dsp:nvSpPr>
      <dsp:spPr>
        <a:xfrm>
          <a:off x="2149491" y="736131"/>
          <a:ext cx="7889335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Hệ thống tiếp nhận và giải quyết yêu cầu, khiếu nại trực tuyến</a:t>
          </a:r>
        </a:p>
      </dsp:txBody>
      <dsp:txXfrm>
        <a:off x="2149491" y="736131"/>
        <a:ext cx="7889335" cy="985491"/>
      </dsp:txXfrm>
    </dsp:sp>
    <dsp:sp modelId="{773992A3-6BCB-4DF0-B29F-973A750F50BA}">
      <dsp:nvSpPr>
        <dsp:cNvPr id="0" name=""/>
        <dsp:cNvSpPr/>
      </dsp:nvSpPr>
      <dsp:spPr>
        <a:xfrm>
          <a:off x="2010021" y="1766780"/>
          <a:ext cx="8040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2AF38-86DE-4A7C-A74D-306E614B8FA2}">
      <dsp:nvSpPr>
        <dsp:cNvPr id="0" name=""/>
        <dsp:cNvSpPr/>
      </dsp:nvSpPr>
      <dsp:spPr>
        <a:xfrm>
          <a:off x="2138209" y="1872501"/>
          <a:ext cx="7889335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Có hệ thống rà soát, cảnh báo, gỡ bỏ tự động thông tin về hàng hóa, dịch vụ vi phạm pháp luật</a:t>
          </a:r>
        </a:p>
      </dsp:txBody>
      <dsp:txXfrm>
        <a:off x="2138209" y="1872501"/>
        <a:ext cx="7889335" cy="985491"/>
      </dsp:txXfrm>
    </dsp:sp>
    <dsp:sp modelId="{1D582429-E607-4E21-89E1-55953B7A320B}">
      <dsp:nvSpPr>
        <dsp:cNvPr id="0" name=""/>
        <dsp:cNvSpPr/>
      </dsp:nvSpPr>
      <dsp:spPr>
        <a:xfrm>
          <a:off x="1998765" y="2846702"/>
          <a:ext cx="8040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425F5-275E-4023-8D32-AD4D4B87B781}">
      <dsp:nvSpPr>
        <dsp:cNvPr id="0" name=""/>
        <dsp:cNvSpPr/>
      </dsp:nvSpPr>
      <dsp:spPr>
        <a:xfrm>
          <a:off x="2149491" y="2952117"/>
          <a:ext cx="7889335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Công khai thông tin về dịch vụ thanh toán, trung gian thanh toán, logistaics… ; cho phép người mua lực chọn dịch vụ</a:t>
          </a:r>
        </a:p>
      </dsp:txBody>
      <dsp:txXfrm>
        <a:off x="2149491" y="2952117"/>
        <a:ext cx="7889335" cy="985491"/>
      </dsp:txXfrm>
    </dsp:sp>
    <dsp:sp modelId="{6E9B8F45-D351-4B1F-B912-F5D5AC8F4643}">
      <dsp:nvSpPr>
        <dsp:cNvPr id="0" name=""/>
        <dsp:cNvSpPr/>
      </dsp:nvSpPr>
      <dsp:spPr>
        <a:xfrm>
          <a:off x="2010021" y="4141112"/>
          <a:ext cx="8040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0"/>
          <a:ext cx="99710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0"/>
          <a:ext cx="2677860" cy="419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Chủ quản mạng xã hội hoạt động TMĐT có chức năng </a:t>
          </a:r>
          <a:r>
            <a:rPr lang="en-GB" sz="2800" kern="1200">
              <a:solidFill>
                <a:srgbClr val="FFFF00"/>
              </a:solidFill>
            </a:rPr>
            <a:t>livestream</a:t>
          </a:r>
          <a:r>
            <a:rPr lang="en-GB" sz="2800" kern="1200"/>
            <a:t> + </a:t>
          </a:r>
          <a:r>
            <a:rPr lang="en-GB" sz="2800" kern="1200">
              <a:solidFill>
                <a:schemeClr val="accent1">
                  <a:lumMod val="40000"/>
                  <a:lumOff val="60000"/>
                </a:schemeClr>
              </a:solidFill>
            </a:rPr>
            <a:t>đặt hàng trực tuyến</a:t>
          </a:r>
        </a:p>
      </dsp:txBody>
      <dsp:txXfrm>
        <a:off x="0" y="0"/>
        <a:ext cx="2677860" cy="4195762"/>
      </dsp:txXfrm>
    </dsp:sp>
    <dsp:sp modelId="{70C5D911-AAF4-4A80-933E-0E5A035515EE}">
      <dsp:nvSpPr>
        <dsp:cNvPr id="0" name=""/>
        <dsp:cNvSpPr/>
      </dsp:nvSpPr>
      <dsp:spPr>
        <a:xfrm>
          <a:off x="2814573" y="97518"/>
          <a:ext cx="7154644" cy="1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rgbClr val="FFFF00"/>
              </a:solidFill>
            </a:rPr>
            <a:t>Thêm các nghĩa vụ sau:</a:t>
          </a:r>
        </a:p>
      </dsp:txBody>
      <dsp:txXfrm>
        <a:off x="2814573" y="97518"/>
        <a:ext cx="7154644" cy="1950373"/>
      </dsp:txXfrm>
    </dsp:sp>
    <dsp:sp modelId="{F4E6A5AA-C5DA-4EAB-801B-DDA9D0E05689}">
      <dsp:nvSpPr>
        <dsp:cNvPr id="0" name=""/>
        <dsp:cNvSpPr/>
      </dsp:nvSpPr>
      <dsp:spPr>
        <a:xfrm>
          <a:off x="2677860" y="2047892"/>
          <a:ext cx="7291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4EBAE-40E3-4CF9-AA60-AD207EA556DA}">
      <dsp:nvSpPr>
        <dsp:cNvPr id="0" name=""/>
        <dsp:cNvSpPr/>
      </dsp:nvSpPr>
      <dsp:spPr>
        <a:xfrm>
          <a:off x="2814573" y="2145411"/>
          <a:ext cx="7154644" cy="1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rgbClr val="FFFF00"/>
              </a:solidFill>
            </a:rPr>
            <a:t>Tách bạch nội dung TMĐT gắn với đặt hàng trực tuyến thành chuyên mục riêng trên nền tảng</a:t>
          </a:r>
        </a:p>
      </dsp:txBody>
      <dsp:txXfrm>
        <a:off x="2814573" y="2145411"/>
        <a:ext cx="7154644" cy="1950373"/>
      </dsp:txXfrm>
    </dsp:sp>
    <dsp:sp modelId="{5AC5207D-4C04-4A78-972D-2E4AF4F0696F}">
      <dsp:nvSpPr>
        <dsp:cNvPr id="0" name=""/>
        <dsp:cNvSpPr/>
      </dsp:nvSpPr>
      <dsp:spPr>
        <a:xfrm>
          <a:off x="2677860" y="4095784"/>
          <a:ext cx="7291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3F85-A484-4B59-B581-CBDD7A17E0CC}">
      <dsp:nvSpPr>
        <dsp:cNvPr id="0" name=""/>
        <dsp:cNvSpPr/>
      </dsp:nvSpPr>
      <dsp:spPr>
        <a:xfrm>
          <a:off x="3919490" y="1468516"/>
          <a:ext cx="1987595" cy="1258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Nền tảng thương mại điện tử</a:t>
          </a:r>
        </a:p>
      </dsp:txBody>
      <dsp:txXfrm>
        <a:off x="3980936" y="1529962"/>
        <a:ext cx="1864703" cy="1135836"/>
      </dsp:txXfrm>
    </dsp:sp>
    <dsp:sp modelId="{619540CF-BCC7-4259-900B-B55A64681E4F}">
      <dsp:nvSpPr>
        <dsp:cNvPr id="0" name=""/>
        <dsp:cNvSpPr/>
      </dsp:nvSpPr>
      <dsp:spPr>
        <a:xfrm rot="16200000">
          <a:off x="4600884" y="1156112"/>
          <a:ext cx="624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807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6DCE2-19AD-44B6-9B5D-BEB86C1B7E25}">
      <dsp:nvSpPr>
        <dsp:cNvPr id="0" name=""/>
        <dsp:cNvSpPr/>
      </dsp:nvSpPr>
      <dsp:spPr>
        <a:xfrm>
          <a:off x="2679588" y="360"/>
          <a:ext cx="4467400" cy="8433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TMĐT kinh doanh trực tiếp</a:t>
          </a:r>
        </a:p>
      </dsp:txBody>
      <dsp:txXfrm>
        <a:off x="2720757" y="41529"/>
        <a:ext cx="4385062" cy="761010"/>
      </dsp:txXfrm>
    </dsp:sp>
    <dsp:sp modelId="{A237FF1A-9FEF-4CEB-B45D-D6250CD33D1F}">
      <dsp:nvSpPr>
        <dsp:cNvPr id="0" name=""/>
        <dsp:cNvSpPr/>
      </dsp:nvSpPr>
      <dsp:spPr>
        <a:xfrm rot="35991">
          <a:off x="5907067" y="2111819"/>
          <a:ext cx="6751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122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BFAF3-51BB-4D59-A494-5494DC385898}">
      <dsp:nvSpPr>
        <dsp:cNvPr id="0" name=""/>
        <dsp:cNvSpPr/>
      </dsp:nvSpPr>
      <dsp:spPr>
        <a:xfrm>
          <a:off x="6582171" y="1710063"/>
          <a:ext cx="3129673" cy="8433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TMĐT trung gian</a:t>
          </a:r>
        </a:p>
      </dsp:txBody>
      <dsp:txXfrm>
        <a:off x="6623340" y="1751232"/>
        <a:ext cx="3047335" cy="761010"/>
      </dsp:txXfrm>
    </dsp:sp>
    <dsp:sp modelId="{953F5CAB-27F7-42C4-B105-58A0D5A4BB24}">
      <dsp:nvSpPr>
        <dsp:cNvPr id="0" name=""/>
        <dsp:cNvSpPr/>
      </dsp:nvSpPr>
      <dsp:spPr>
        <a:xfrm rot="5400000">
          <a:off x="4600884" y="3039649"/>
          <a:ext cx="624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807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A0DBA-C209-4142-8C6A-80A0A22C50A0}">
      <dsp:nvSpPr>
        <dsp:cNvPr id="0" name=""/>
        <dsp:cNvSpPr/>
      </dsp:nvSpPr>
      <dsp:spPr>
        <a:xfrm>
          <a:off x="2623142" y="3352053"/>
          <a:ext cx="4580291" cy="8433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Mạng xã hội hoạt động TMĐT</a:t>
          </a:r>
        </a:p>
      </dsp:txBody>
      <dsp:txXfrm>
        <a:off x="2664311" y="3393222"/>
        <a:ext cx="4497953" cy="761010"/>
      </dsp:txXfrm>
    </dsp:sp>
    <dsp:sp modelId="{4C9016ED-6DFA-4D6B-9E3C-69D31B634C1D}">
      <dsp:nvSpPr>
        <dsp:cNvPr id="0" name=""/>
        <dsp:cNvSpPr/>
      </dsp:nvSpPr>
      <dsp:spPr>
        <a:xfrm rot="10775646">
          <a:off x="3178920" y="2107544"/>
          <a:ext cx="740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0580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FEF67-EAA2-4F39-9C24-A415B50EB7FA}">
      <dsp:nvSpPr>
        <dsp:cNvPr id="0" name=""/>
        <dsp:cNvSpPr/>
      </dsp:nvSpPr>
      <dsp:spPr>
        <a:xfrm>
          <a:off x="270541" y="1698795"/>
          <a:ext cx="2908387" cy="8433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TMĐT tích hợp</a:t>
          </a:r>
        </a:p>
      </dsp:txBody>
      <dsp:txXfrm>
        <a:off x="311710" y="1739964"/>
        <a:ext cx="2826049" cy="761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0"/>
          <a:ext cx="100388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0"/>
          <a:ext cx="2123554" cy="419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solidFill>
                <a:schemeClr val="tx1"/>
              </a:solidFill>
            </a:rPr>
            <a:t>Chủ quản mạng xã hội hoạt động TMĐT tích hợp</a:t>
          </a:r>
        </a:p>
      </dsp:txBody>
      <dsp:txXfrm>
        <a:off x="0" y="0"/>
        <a:ext cx="2123554" cy="4195762"/>
      </dsp:txXfrm>
    </dsp:sp>
    <dsp:sp modelId="{70C5D911-AAF4-4A80-933E-0E5A035515EE}">
      <dsp:nvSpPr>
        <dsp:cNvPr id="0" name=""/>
        <dsp:cNvSpPr/>
      </dsp:nvSpPr>
      <dsp:spPr>
        <a:xfrm>
          <a:off x="2271784" y="97518"/>
          <a:ext cx="7757341" cy="1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rgbClr val="FFFF00"/>
              </a:solidFill>
            </a:rPr>
            <a:t>Thêm các nghĩa vụ sau:</a:t>
          </a:r>
        </a:p>
      </dsp:txBody>
      <dsp:txXfrm>
        <a:off x="2271784" y="97518"/>
        <a:ext cx="7757341" cy="1950373"/>
      </dsp:txXfrm>
    </dsp:sp>
    <dsp:sp modelId="{F4E6A5AA-C5DA-4EAB-801B-DDA9D0E05689}">
      <dsp:nvSpPr>
        <dsp:cNvPr id="0" name=""/>
        <dsp:cNvSpPr/>
      </dsp:nvSpPr>
      <dsp:spPr>
        <a:xfrm>
          <a:off x="2123554" y="2047892"/>
          <a:ext cx="7905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4EBAE-40E3-4CF9-AA60-AD207EA556DA}">
      <dsp:nvSpPr>
        <dsp:cNvPr id="0" name=""/>
        <dsp:cNvSpPr/>
      </dsp:nvSpPr>
      <dsp:spPr>
        <a:xfrm>
          <a:off x="2271784" y="2145411"/>
          <a:ext cx="7757341" cy="1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Có cơ chế cho phép người dùng thể hiện sự đồng ý trước mỗi lần truy cập nền tảng được tích hợp</a:t>
          </a:r>
        </a:p>
      </dsp:txBody>
      <dsp:txXfrm>
        <a:off x="2271784" y="2145411"/>
        <a:ext cx="7757341" cy="1950373"/>
      </dsp:txXfrm>
    </dsp:sp>
    <dsp:sp modelId="{5AC5207D-4C04-4A78-972D-2E4AF4F0696F}">
      <dsp:nvSpPr>
        <dsp:cNvPr id="0" name=""/>
        <dsp:cNvSpPr/>
      </dsp:nvSpPr>
      <dsp:spPr>
        <a:xfrm>
          <a:off x="2123554" y="4095784"/>
          <a:ext cx="7905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0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0"/>
          <a:ext cx="2613997" cy="419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Người bán hàng trên TMĐT </a:t>
          </a:r>
          <a:r>
            <a:rPr lang="en-GB" sz="2800" kern="1200">
              <a:solidFill>
                <a:srgbClr val="FFFF00"/>
              </a:solidFill>
            </a:rPr>
            <a:t>không</a:t>
          </a:r>
          <a:r>
            <a:rPr lang="en-GB" sz="2800" kern="1200">
              <a:solidFill>
                <a:schemeClr val="tx1"/>
              </a:solidFill>
            </a:rPr>
            <a:t> có chức năng đặt hàng trực tuyến</a:t>
          </a:r>
        </a:p>
      </dsp:txBody>
      <dsp:txXfrm>
        <a:off x="0" y="0"/>
        <a:ext cx="2613997" cy="4195762"/>
      </dsp:txXfrm>
    </dsp:sp>
    <dsp:sp modelId="{70C5D911-AAF4-4A80-933E-0E5A035515EE}">
      <dsp:nvSpPr>
        <dsp:cNvPr id="0" name=""/>
        <dsp:cNvSpPr/>
      </dsp:nvSpPr>
      <dsp:spPr>
        <a:xfrm>
          <a:off x="2752494" y="49322"/>
          <a:ext cx="7247973" cy="98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solidFill>
                <a:schemeClr val="tx1"/>
              </a:solidFill>
            </a:rPr>
            <a:t>Cung cấp thông tin để chủ quản xác thực danh tính </a:t>
          </a:r>
        </a:p>
      </dsp:txBody>
      <dsp:txXfrm>
        <a:off x="2752494" y="49322"/>
        <a:ext cx="7247973" cy="986454"/>
      </dsp:txXfrm>
    </dsp:sp>
    <dsp:sp modelId="{F4E6A5AA-C5DA-4EAB-801B-DDA9D0E05689}">
      <dsp:nvSpPr>
        <dsp:cNvPr id="0" name=""/>
        <dsp:cNvSpPr/>
      </dsp:nvSpPr>
      <dsp:spPr>
        <a:xfrm>
          <a:off x="2613997" y="1035777"/>
          <a:ext cx="73864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4EBAE-40E3-4CF9-AA60-AD207EA556DA}">
      <dsp:nvSpPr>
        <dsp:cNvPr id="0" name=""/>
        <dsp:cNvSpPr/>
      </dsp:nvSpPr>
      <dsp:spPr>
        <a:xfrm>
          <a:off x="2752494" y="1085100"/>
          <a:ext cx="7247973" cy="98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solidFill>
                <a:schemeClr val="tx1"/>
              </a:solidFill>
            </a:rPr>
            <a:t>Thông tin về cơ sở kinh doanh = tổ chức, cá nhân</a:t>
          </a:r>
        </a:p>
      </dsp:txBody>
      <dsp:txXfrm>
        <a:off x="2752494" y="1085100"/>
        <a:ext cx="7247973" cy="986454"/>
      </dsp:txXfrm>
    </dsp:sp>
    <dsp:sp modelId="{5AC5207D-4C04-4A78-972D-2E4AF4F0696F}">
      <dsp:nvSpPr>
        <dsp:cNvPr id="0" name=""/>
        <dsp:cNvSpPr/>
      </dsp:nvSpPr>
      <dsp:spPr>
        <a:xfrm>
          <a:off x="2613997" y="2071555"/>
          <a:ext cx="73864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75EC-0664-4342-820A-C9908B47BDED}">
      <dsp:nvSpPr>
        <dsp:cNvPr id="0" name=""/>
        <dsp:cNvSpPr/>
      </dsp:nvSpPr>
      <dsp:spPr>
        <a:xfrm>
          <a:off x="2752494" y="2120877"/>
          <a:ext cx="7247973" cy="98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solidFill>
                <a:schemeClr val="tx1"/>
              </a:solidFill>
            </a:rPr>
            <a:t>Công khai thông tin về chất lượng hàng hóa, dịch vụ, thông tin bắt buộc trên nhãn</a:t>
          </a:r>
        </a:p>
      </dsp:txBody>
      <dsp:txXfrm>
        <a:off x="2752494" y="2120877"/>
        <a:ext cx="7247973" cy="986454"/>
      </dsp:txXfrm>
    </dsp:sp>
    <dsp:sp modelId="{FB9D2566-0F49-4E82-BC48-4391C2EDA86F}">
      <dsp:nvSpPr>
        <dsp:cNvPr id="0" name=""/>
        <dsp:cNvSpPr/>
      </dsp:nvSpPr>
      <dsp:spPr>
        <a:xfrm>
          <a:off x="2613997" y="3107332"/>
          <a:ext cx="73864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B8E0E-1A64-4C8D-9D6B-32306162505B}">
      <dsp:nvSpPr>
        <dsp:cNvPr id="0" name=""/>
        <dsp:cNvSpPr/>
      </dsp:nvSpPr>
      <dsp:spPr>
        <a:xfrm>
          <a:off x="2752494" y="3156655"/>
          <a:ext cx="7247973" cy="98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solidFill>
                <a:schemeClr val="tx1"/>
              </a:solidFill>
            </a:rPr>
            <a:t>Cung cấp thông tin theo yêu cầu cơ quan có thẩm quyền</a:t>
          </a:r>
        </a:p>
      </dsp:txBody>
      <dsp:txXfrm>
        <a:off x="2752494" y="3156655"/>
        <a:ext cx="7247973" cy="986454"/>
      </dsp:txXfrm>
    </dsp:sp>
    <dsp:sp modelId="{A0636823-CC02-42FC-8E13-B81B62168F76}">
      <dsp:nvSpPr>
        <dsp:cNvPr id="0" name=""/>
        <dsp:cNvSpPr/>
      </dsp:nvSpPr>
      <dsp:spPr>
        <a:xfrm>
          <a:off x="2613997" y="4143110"/>
          <a:ext cx="73864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613997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solidFill>
                <a:schemeClr val="tx1"/>
              </a:solidFill>
            </a:rPr>
            <a:t>Người bán hàng trên TMĐT </a:t>
          </a:r>
          <a:r>
            <a:rPr lang="en-GB" sz="3200" kern="1200">
              <a:solidFill>
                <a:srgbClr val="FFFF00"/>
              </a:solidFill>
            </a:rPr>
            <a:t>có </a:t>
          </a:r>
          <a:r>
            <a:rPr lang="en-GB" sz="3200" kern="1200">
              <a:solidFill>
                <a:schemeClr val="tx1"/>
              </a:solidFill>
            </a:rPr>
            <a:t>chức năng đặt hàng trực tuyến</a:t>
          </a:r>
        </a:p>
      </dsp:txBody>
      <dsp:txXfrm>
        <a:off x="0" y="2048"/>
        <a:ext cx="2613997" cy="4191664"/>
      </dsp:txXfrm>
    </dsp:sp>
    <dsp:sp modelId="{70C5D911-AAF4-4A80-933E-0E5A035515EE}">
      <dsp:nvSpPr>
        <dsp:cNvPr id="0" name=""/>
        <dsp:cNvSpPr/>
      </dsp:nvSpPr>
      <dsp:spPr>
        <a:xfrm>
          <a:off x="2752494" y="51323"/>
          <a:ext cx="7247973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rgbClr val="FFFF00"/>
              </a:solidFill>
            </a:rPr>
            <a:t>Thêm các trách nhiệm sau</a:t>
          </a:r>
        </a:p>
      </dsp:txBody>
      <dsp:txXfrm>
        <a:off x="2752494" y="51323"/>
        <a:ext cx="7247973" cy="985491"/>
      </dsp:txXfrm>
    </dsp:sp>
    <dsp:sp modelId="{F4E6A5AA-C5DA-4EAB-801B-DDA9D0E05689}">
      <dsp:nvSpPr>
        <dsp:cNvPr id="0" name=""/>
        <dsp:cNvSpPr/>
      </dsp:nvSpPr>
      <dsp:spPr>
        <a:xfrm>
          <a:off x="2613997" y="686858"/>
          <a:ext cx="73864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4EBAE-40E3-4CF9-AA60-AD207EA556DA}">
      <dsp:nvSpPr>
        <dsp:cNvPr id="0" name=""/>
        <dsp:cNvSpPr/>
      </dsp:nvSpPr>
      <dsp:spPr>
        <a:xfrm>
          <a:off x="2752494" y="758709"/>
          <a:ext cx="7247973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Chỉ sử dụng tài khoản thanh toán của mình trên nền tảng TMĐT</a:t>
          </a:r>
        </a:p>
      </dsp:txBody>
      <dsp:txXfrm>
        <a:off x="2752494" y="758709"/>
        <a:ext cx="7247973" cy="985491"/>
      </dsp:txXfrm>
    </dsp:sp>
    <dsp:sp modelId="{5AC5207D-4C04-4A78-972D-2E4AF4F0696F}">
      <dsp:nvSpPr>
        <dsp:cNvPr id="0" name=""/>
        <dsp:cNvSpPr/>
      </dsp:nvSpPr>
      <dsp:spPr>
        <a:xfrm>
          <a:off x="2602696" y="1789358"/>
          <a:ext cx="73864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75EC-0664-4342-820A-C9908B47BDED}">
      <dsp:nvSpPr>
        <dsp:cNvPr id="0" name=""/>
        <dsp:cNvSpPr/>
      </dsp:nvSpPr>
      <dsp:spPr>
        <a:xfrm>
          <a:off x="2741187" y="1849924"/>
          <a:ext cx="7247973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Cung cấp đầy đủ giấy tờ về điều kiện đầu tư kinh doanh</a:t>
          </a:r>
        </a:p>
      </dsp:txBody>
      <dsp:txXfrm>
        <a:off x="2741187" y="1849924"/>
        <a:ext cx="7247973" cy="985491"/>
      </dsp:txXfrm>
    </dsp:sp>
    <dsp:sp modelId="{FB9D2566-0F49-4E82-BC48-4391C2EDA86F}">
      <dsp:nvSpPr>
        <dsp:cNvPr id="0" name=""/>
        <dsp:cNvSpPr/>
      </dsp:nvSpPr>
      <dsp:spPr>
        <a:xfrm>
          <a:off x="2618484" y="2782782"/>
          <a:ext cx="73864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B8E0E-1A64-4C8D-9D6B-32306162505B}">
      <dsp:nvSpPr>
        <dsp:cNvPr id="0" name=""/>
        <dsp:cNvSpPr/>
      </dsp:nvSpPr>
      <dsp:spPr>
        <a:xfrm>
          <a:off x="2756980" y="2771496"/>
          <a:ext cx="7247973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Hàng hóa có khuyết tật: cung cấp thông tin cho chủ quản nền tảng để công khai + thu hồi, xử lý hàng hóa</a:t>
          </a:r>
        </a:p>
      </dsp:txBody>
      <dsp:txXfrm>
        <a:off x="2756980" y="2771496"/>
        <a:ext cx="7247973" cy="985491"/>
      </dsp:txXfrm>
    </dsp:sp>
    <dsp:sp modelId="{A0636823-CC02-42FC-8E13-B81B62168F76}">
      <dsp:nvSpPr>
        <dsp:cNvPr id="0" name=""/>
        <dsp:cNvSpPr/>
      </dsp:nvSpPr>
      <dsp:spPr>
        <a:xfrm>
          <a:off x="2613997" y="4141112"/>
          <a:ext cx="73864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08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6284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chemeClr val="tx1"/>
              </a:solidFill>
            </a:rPr>
            <a:t>Livestream bán hàng</a:t>
          </a:r>
        </a:p>
      </dsp:txBody>
      <dsp:txXfrm>
        <a:off x="0" y="2048"/>
        <a:ext cx="2056284" cy="4191664"/>
      </dsp:txXfrm>
    </dsp:sp>
    <dsp:sp modelId="{70C5D911-AAF4-4A80-933E-0E5A035515EE}">
      <dsp:nvSpPr>
        <dsp:cNvPr id="0" name=""/>
        <dsp:cNvSpPr/>
      </dsp:nvSpPr>
      <dsp:spPr>
        <a:xfrm>
          <a:off x="2205237" y="51323"/>
          <a:ext cx="7795201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Phát trực tiếp và trực tuyến trên nền tảng TMĐT</a:t>
          </a:r>
        </a:p>
      </dsp:txBody>
      <dsp:txXfrm>
        <a:off x="2205237" y="51323"/>
        <a:ext cx="7795201" cy="985491"/>
      </dsp:txXfrm>
    </dsp:sp>
    <dsp:sp modelId="{F4E6A5AA-C5DA-4EAB-801B-DDA9D0E05689}">
      <dsp:nvSpPr>
        <dsp:cNvPr id="0" name=""/>
        <dsp:cNvSpPr/>
      </dsp:nvSpPr>
      <dsp:spPr>
        <a:xfrm>
          <a:off x="2056284" y="1036814"/>
          <a:ext cx="7944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5237" y="1086089"/>
          <a:ext cx="7795201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Âm thanh, hình ảnh nhằm giới thiệu về hàng hóa và dịch vụ</a:t>
          </a:r>
        </a:p>
      </dsp:txBody>
      <dsp:txXfrm>
        <a:off x="2205237" y="1086089"/>
        <a:ext cx="7795201" cy="985491"/>
      </dsp:txXfrm>
    </dsp:sp>
    <dsp:sp modelId="{2E4DAF0D-4C91-4B3E-AE31-7B55170A28A3}">
      <dsp:nvSpPr>
        <dsp:cNvPr id="0" name=""/>
        <dsp:cNvSpPr/>
      </dsp:nvSpPr>
      <dsp:spPr>
        <a:xfrm>
          <a:off x="2056284" y="2071580"/>
          <a:ext cx="7944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75EC-0664-4342-820A-C9908B47BDED}">
      <dsp:nvSpPr>
        <dsp:cNvPr id="0" name=""/>
        <dsp:cNvSpPr/>
      </dsp:nvSpPr>
      <dsp:spPr>
        <a:xfrm>
          <a:off x="2205237" y="2120855"/>
          <a:ext cx="7795201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Cho phép đặt hàng trực tuyến</a:t>
          </a:r>
        </a:p>
      </dsp:txBody>
      <dsp:txXfrm>
        <a:off x="2205237" y="2120855"/>
        <a:ext cx="7795201" cy="985491"/>
      </dsp:txXfrm>
    </dsp:sp>
    <dsp:sp modelId="{FB9D2566-0F49-4E82-BC48-4391C2EDA86F}">
      <dsp:nvSpPr>
        <dsp:cNvPr id="0" name=""/>
        <dsp:cNvSpPr/>
      </dsp:nvSpPr>
      <dsp:spPr>
        <a:xfrm>
          <a:off x="2056284" y="3106346"/>
          <a:ext cx="7944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B8E0E-1A64-4C8D-9D6B-32306162505B}">
      <dsp:nvSpPr>
        <dsp:cNvPr id="0" name=""/>
        <dsp:cNvSpPr/>
      </dsp:nvSpPr>
      <dsp:spPr>
        <a:xfrm>
          <a:off x="2205237" y="3155621"/>
          <a:ext cx="7795201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Người livestream bán hàng: cá nhân trực tiếp xuất hiện trên nền tảng TMĐT để livestream</a:t>
          </a:r>
        </a:p>
      </dsp:txBody>
      <dsp:txXfrm>
        <a:off x="2205237" y="3155621"/>
        <a:ext cx="7795201" cy="985491"/>
      </dsp:txXfrm>
    </dsp:sp>
    <dsp:sp modelId="{A0636823-CC02-42FC-8E13-B81B62168F76}">
      <dsp:nvSpPr>
        <dsp:cNvPr id="0" name=""/>
        <dsp:cNvSpPr/>
      </dsp:nvSpPr>
      <dsp:spPr>
        <a:xfrm>
          <a:off x="2056284" y="4141112"/>
          <a:ext cx="7944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61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67176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solidFill>
                <a:schemeClr val="tx1"/>
              </a:solidFill>
            </a:rPr>
            <a:t>Chủ quản nền tảng TMĐT</a:t>
          </a:r>
        </a:p>
      </dsp:txBody>
      <dsp:txXfrm>
        <a:off x="0" y="2048"/>
        <a:ext cx="2067176" cy="4191664"/>
      </dsp:txXfrm>
    </dsp:sp>
    <dsp:sp modelId="{70C5D911-AAF4-4A80-933E-0E5A035515EE}">
      <dsp:nvSpPr>
        <dsp:cNvPr id="0" name=""/>
        <dsp:cNvSpPr/>
      </dsp:nvSpPr>
      <dsp:spPr>
        <a:xfrm>
          <a:off x="2216918" y="51323"/>
          <a:ext cx="7836492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Xây dựng và công khai quy chế hoạt động livestream bán hàng</a:t>
          </a:r>
        </a:p>
      </dsp:txBody>
      <dsp:txXfrm>
        <a:off x="2216918" y="51323"/>
        <a:ext cx="7836492" cy="985491"/>
      </dsp:txXfrm>
    </dsp:sp>
    <dsp:sp modelId="{F4E6A5AA-C5DA-4EAB-801B-DDA9D0E05689}">
      <dsp:nvSpPr>
        <dsp:cNvPr id="0" name=""/>
        <dsp:cNvSpPr/>
      </dsp:nvSpPr>
      <dsp:spPr>
        <a:xfrm>
          <a:off x="2067176" y="1036814"/>
          <a:ext cx="7986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16918" y="1086089"/>
          <a:ext cx="7836492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Cơ chế tiếp nhận, giải quyết phản ánh, yêu cầu, khiếu nại của người xem livestream</a:t>
          </a:r>
        </a:p>
      </dsp:txBody>
      <dsp:txXfrm>
        <a:off x="2216918" y="1086089"/>
        <a:ext cx="7836492" cy="985491"/>
      </dsp:txXfrm>
    </dsp:sp>
    <dsp:sp modelId="{2E4DAF0D-4C91-4B3E-AE31-7B55170A28A3}">
      <dsp:nvSpPr>
        <dsp:cNvPr id="0" name=""/>
        <dsp:cNvSpPr/>
      </dsp:nvSpPr>
      <dsp:spPr>
        <a:xfrm>
          <a:off x="2067176" y="1969981"/>
          <a:ext cx="7986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75EC-0664-4342-820A-C9908B47BDED}">
      <dsp:nvSpPr>
        <dsp:cNvPr id="0" name=""/>
        <dsp:cNvSpPr/>
      </dsp:nvSpPr>
      <dsp:spPr>
        <a:xfrm>
          <a:off x="2216918" y="1940155"/>
          <a:ext cx="7836492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Có công cụ cho phép hiện thị nội dung cảnh báo nguy cơ ảnh hưởng đến sức khỏe, mất an toàn … của sản phẩm</a:t>
          </a:r>
        </a:p>
      </dsp:txBody>
      <dsp:txXfrm>
        <a:off x="2216918" y="1940155"/>
        <a:ext cx="7836492" cy="985491"/>
      </dsp:txXfrm>
    </dsp:sp>
    <dsp:sp modelId="{FB9D2566-0F49-4E82-BC48-4391C2EDA86F}">
      <dsp:nvSpPr>
        <dsp:cNvPr id="0" name=""/>
        <dsp:cNvSpPr/>
      </dsp:nvSpPr>
      <dsp:spPr>
        <a:xfrm>
          <a:off x="2067176" y="3106346"/>
          <a:ext cx="7986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B8E0E-1A64-4C8D-9D6B-32306162505B}">
      <dsp:nvSpPr>
        <dsp:cNvPr id="0" name=""/>
        <dsp:cNvSpPr/>
      </dsp:nvSpPr>
      <dsp:spPr>
        <a:xfrm>
          <a:off x="2216918" y="3155621"/>
          <a:ext cx="7836492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Thực hiện xác thực điện tử danh tính của người livestream bán hàng</a:t>
          </a:r>
        </a:p>
      </dsp:txBody>
      <dsp:txXfrm>
        <a:off x="2216918" y="3155621"/>
        <a:ext cx="7836492" cy="985491"/>
      </dsp:txXfrm>
    </dsp:sp>
    <dsp:sp modelId="{A0636823-CC02-42FC-8E13-B81B62168F76}">
      <dsp:nvSpPr>
        <dsp:cNvPr id="0" name=""/>
        <dsp:cNvSpPr/>
      </dsp:nvSpPr>
      <dsp:spPr>
        <a:xfrm>
          <a:off x="2067176" y="4141112"/>
          <a:ext cx="7986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50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64857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chemeClr val="tx1"/>
              </a:solidFill>
            </a:rPr>
            <a:t>Chủ quản nền tảng TMĐT</a:t>
          </a:r>
        </a:p>
      </dsp:txBody>
      <dsp:txXfrm>
        <a:off x="0" y="2048"/>
        <a:ext cx="2064857" cy="4191664"/>
      </dsp:txXfrm>
    </dsp:sp>
    <dsp:sp modelId="{70C5D911-AAF4-4A80-933E-0E5A035515EE}">
      <dsp:nvSpPr>
        <dsp:cNvPr id="0" name=""/>
        <dsp:cNvSpPr/>
      </dsp:nvSpPr>
      <dsp:spPr>
        <a:xfrm>
          <a:off x="2214431" y="67543"/>
          <a:ext cx="782770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Yêu cầu người bán cung cấp Văn bản xác nhận nội dung quảng cáo </a:t>
          </a:r>
        </a:p>
      </dsp:txBody>
      <dsp:txXfrm>
        <a:off x="2214431" y="67543"/>
        <a:ext cx="7827700" cy="1309895"/>
      </dsp:txXfrm>
    </dsp:sp>
    <dsp:sp modelId="{F4E6A5AA-C5DA-4EAB-801B-DDA9D0E05689}">
      <dsp:nvSpPr>
        <dsp:cNvPr id="0" name=""/>
        <dsp:cNvSpPr/>
      </dsp:nvSpPr>
      <dsp:spPr>
        <a:xfrm>
          <a:off x="2072834" y="1140372"/>
          <a:ext cx="7977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14431" y="1171994"/>
          <a:ext cx="782770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Dừng phát hoặc gỡ bỏ thông tin hiển thị , đường dẫn ngay khi phát hiện ‘</a:t>
          </a:r>
          <a:r>
            <a:rPr lang="en-GB" sz="2800" kern="1200">
              <a:solidFill>
                <a:srgbClr val="FFFF00"/>
              </a:solidFill>
            </a:rPr>
            <a:t>nội dung không phù hợp</a:t>
          </a:r>
          <a:r>
            <a:rPr lang="en-GB" sz="2800" kern="1200">
              <a:solidFill>
                <a:schemeClr val="tx1"/>
              </a:solidFill>
            </a:rPr>
            <a:t>’ hoặc theo yêu cầu</a:t>
          </a:r>
        </a:p>
      </dsp:txBody>
      <dsp:txXfrm>
        <a:off x="2214431" y="1171994"/>
        <a:ext cx="7827700" cy="1309895"/>
      </dsp:txXfrm>
    </dsp:sp>
    <dsp:sp modelId="{2E4DAF0D-4C91-4B3E-AE31-7B55170A28A3}">
      <dsp:nvSpPr>
        <dsp:cNvPr id="0" name=""/>
        <dsp:cNvSpPr/>
      </dsp:nvSpPr>
      <dsp:spPr>
        <a:xfrm>
          <a:off x="2064857" y="2752828"/>
          <a:ext cx="7977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75EC-0664-4342-820A-C9908B47BDED}">
      <dsp:nvSpPr>
        <dsp:cNvPr id="0" name=""/>
        <dsp:cNvSpPr/>
      </dsp:nvSpPr>
      <dsp:spPr>
        <a:xfrm>
          <a:off x="2214431" y="2818323"/>
          <a:ext cx="782770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Lưu trữ thông tin và đảm bảo khả năng truy cập thông tin trong 1 năm</a:t>
          </a:r>
        </a:p>
      </dsp:txBody>
      <dsp:txXfrm>
        <a:off x="2214431" y="2818323"/>
        <a:ext cx="7827700" cy="1309895"/>
      </dsp:txXfrm>
    </dsp:sp>
    <dsp:sp modelId="{FB9D2566-0F49-4E82-BC48-4391C2EDA86F}">
      <dsp:nvSpPr>
        <dsp:cNvPr id="0" name=""/>
        <dsp:cNvSpPr/>
      </dsp:nvSpPr>
      <dsp:spPr>
        <a:xfrm>
          <a:off x="2064857" y="4128218"/>
          <a:ext cx="7977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5580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chemeClr val="tx1"/>
              </a:solidFill>
            </a:rPr>
            <a:t>Người bán hàng</a:t>
          </a:r>
        </a:p>
      </dsp:txBody>
      <dsp:txXfrm>
        <a:off x="0" y="2048"/>
        <a:ext cx="2055580" cy="4191664"/>
      </dsp:txXfrm>
    </dsp:sp>
    <dsp:sp modelId="{70C5D911-AAF4-4A80-933E-0E5A035515EE}">
      <dsp:nvSpPr>
        <dsp:cNvPr id="0" name=""/>
        <dsp:cNvSpPr/>
      </dsp:nvSpPr>
      <dsp:spPr>
        <a:xfrm>
          <a:off x="2204482" y="67543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Cung cấp đầy đủ giấy tờ về hoạt động kinh doanh và chất lượng hàng hóa, dịch vụ</a:t>
          </a:r>
        </a:p>
      </dsp:txBody>
      <dsp:txXfrm>
        <a:off x="2204482" y="67543"/>
        <a:ext cx="7792530" cy="1309895"/>
      </dsp:txXfrm>
    </dsp:sp>
    <dsp:sp modelId="{F4E6A5AA-C5DA-4EAB-801B-DDA9D0E05689}">
      <dsp:nvSpPr>
        <dsp:cNvPr id="0" name=""/>
        <dsp:cNvSpPr/>
      </dsp:nvSpPr>
      <dsp:spPr>
        <a:xfrm>
          <a:off x="2055580" y="1377438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4482" y="1442933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Văn bản xác nhận nội dung quảng cáo (trường hợp yêu cầu phải có)</a:t>
          </a:r>
        </a:p>
      </dsp:txBody>
      <dsp:txXfrm>
        <a:off x="2204482" y="1442933"/>
        <a:ext cx="7792530" cy="1309895"/>
      </dsp:txXfrm>
    </dsp:sp>
    <dsp:sp modelId="{2E4DAF0D-4C91-4B3E-AE31-7B55170A28A3}">
      <dsp:nvSpPr>
        <dsp:cNvPr id="0" name=""/>
        <dsp:cNvSpPr/>
      </dsp:nvSpPr>
      <dsp:spPr>
        <a:xfrm>
          <a:off x="2055580" y="2572206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75EC-0664-4342-820A-C9908B47BDED}">
      <dsp:nvSpPr>
        <dsp:cNvPr id="0" name=""/>
        <dsp:cNvSpPr/>
      </dsp:nvSpPr>
      <dsp:spPr>
        <a:xfrm>
          <a:off x="2193182" y="2615119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Dừng hợp tác, dừng phát, gỡ bỏ thông tin khi phát hiện hoặc theo yêu cầu (</a:t>
          </a:r>
          <a:r>
            <a:rPr lang="en-GB" sz="2800" kern="1200">
              <a:solidFill>
                <a:srgbClr val="FFFF00"/>
              </a:solidFill>
            </a:rPr>
            <a:t>về hành vi vi phạm pháp luật – Đ.22(6</a:t>
          </a:r>
          <a:r>
            <a:rPr lang="en-GB" sz="2800" kern="1200">
              <a:solidFill>
                <a:schemeClr val="tx1"/>
              </a:solidFill>
            </a:rPr>
            <a:t>)</a:t>
          </a:r>
        </a:p>
      </dsp:txBody>
      <dsp:txXfrm>
        <a:off x="2193182" y="2615119"/>
        <a:ext cx="7792530" cy="1309895"/>
      </dsp:txXfrm>
    </dsp:sp>
    <dsp:sp modelId="{FB9D2566-0F49-4E82-BC48-4391C2EDA86F}">
      <dsp:nvSpPr>
        <dsp:cNvPr id="0" name=""/>
        <dsp:cNvSpPr/>
      </dsp:nvSpPr>
      <dsp:spPr>
        <a:xfrm>
          <a:off x="2055580" y="4128218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27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60218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chemeClr val="tx1"/>
              </a:solidFill>
            </a:rPr>
            <a:t>Người livestream bán hàng</a:t>
          </a:r>
        </a:p>
      </dsp:txBody>
      <dsp:txXfrm>
        <a:off x="0" y="2048"/>
        <a:ext cx="2060218" cy="4191664"/>
      </dsp:txXfrm>
    </dsp:sp>
    <dsp:sp modelId="{70C5D911-AAF4-4A80-933E-0E5A035515EE}">
      <dsp:nvSpPr>
        <dsp:cNvPr id="0" name=""/>
        <dsp:cNvSpPr/>
      </dsp:nvSpPr>
      <dsp:spPr>
        <a:xfrm>
          <a:off x="2209456" y="51323"/>
          <a:ext cx="7810114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Cung cấp thông tin cho Chủ quản nền tảng TMĐT</a:t>
          </a:r>
        </a:p>
      </dsp:txBody>
      <dsp:txXfrm>
        <a:off x="2209456" y="51323"/>
        <a:ext cx="7810114" cy="985491"/>
      </dsp:txXfrm>
    </dsp:sp>
    <dsp:sp modelId="{F4E6A5AA-C5DA-4EAB-801B-DDA9D0E05689}">
      <dsp:nvSpPr>
        <dsp:cNvPr id="0" name=""/>
        <dsp:cNvSpPr/>
      </dsp:nvSpPr>
      <dsp:spPr>
        <a:xfrm>
          <a:off x="2060218" y="1036814"/>
          <a:ext cx="7959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9456" y="1086089"/>
          <a:ext cx="7810114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Thực hiện đúng quy chế livestream bán hàng</a:t>
          </a:r>
        </a:p>
      </dsp:txBody>
      <dsp:txXfrm>
        <a:off x="2209456" y="1086089"/>
        <a:ext cx="7810114" cy="985491"/>
      </dsp:txXfrm>
    </dsp:sp>
    <dsp:sp modelId="{2E4DAF0D-4C91-4B3E-AE31-7B55170A28A3}">
      <dsp:nvSpPr>
        <dsp:cNvPr id="0" name=""/>
        <dsp:cNvSpPr/>
      </dsp:nvSpPr>
      <dsp:spPr>
        <a:xfrm>
          <a:off x="2060218" y="2071580"/>
          <a:ext cx="7959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2DF14-E9B7-48CD-A143-695812B1B127}">
      <dsp:nvSpPr>
        <dsp:cNvPr id="0" name=""/>
        <dsp:cNvSpPr/>
      </dsp:nvSpPr>
      <dsp:spPr>
        <a:xfrm>
          <a:off x="2209456" y="2120855"/>
          <a:ext cx="7810114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Từ chối hợp tác nếu người bán không cung cấp đầy đủ thông tin theo luật này</a:t>
          </a:r>
        </a:p>
      </dsp:txBody>
      <dsp:txXfrm>
        <a:off x="2209456" y="2120855"/>
        <a:ext cx="7810114" cy="985491"/>
      </dsp:txXfrm>
    </dsp:sp>
    <dsp:sp modelId="{E09FDEC7-FC9E-44D6-95D6-64A791153A55}">
      <dsp:nvSpPr>
        <dsp:cNvPr id="0" name=""/>
        <dsp:cNvSpPr/>
      </dsp:nvSpPr>
      <dsp:spPr>
        <a:xfrm>
          <a:off x="2060218" y="3106346"/>
          <a:ext cx="7959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09456" y="3155621"/>
          <a:ext cx="7810114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Không được thông tin gian dối, thông tin gây nhầm lẫn về công dụng sản phẩm, xuất xứ…</a:t>
          </a:r>
        </a:p>
      </dsp:txBody>
      <dsp:txXfrm>
        <a:off x="2209456" y="3155621"/>
        <a:ext cx="7810114" cy="985491"/>
      </dsp:txXfrm>
    </dsp:sp>
    <dsp:sp modelId="{8A8F89A4-2C56-486E-81DA-D74F49316F8F}">
      <dsp:nvSpPr>
        <dsp:cNvPr id="0" name=""/>
        <dsp:cNvSpPr/>
      </dsp:nvSpPr>
      <dsp:spPr>
        <a:xfrm>
          <a:off x="2068178" y="4195762"/>
          <a:ext cx="7959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1065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76454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chemeClr val="tx1"/>
              </a:solidFill>
            </a:rPr>
            <a:t>Người livestream bán hàng</a:t>
          </a:r>
        </a:p>
      </dsp:txBody>
      <dsp:txXfrm>
        <a:off x="0" y="2048"/>
        <a:ext cx="2076454" cy="4191664"/>
      </dsp:txXfrm>
    </dsp:sp>
    <dsp:sp modelId="{70C5D911-AAF4-4A80-933E-0E5A035515EE}">
      <dsp:nvSpPr>
        <dsp:cNvPr id="0" name=""/>
        <dsp:cNvSpPr/>
      </dsp:nvSpPr>
      <dsp:spPr>
        <a:xfrm>
          <a:off x="2226868" y="67543"/>
          <a:ext cx="7871663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Thực hiện đúng nội dung văn bản quảng cáo</a:t>
          </a:r>
        </a:p>
      </dsp:txBody>
      <dsp:txXfrm>
        <a:off x="2226868" y="67543"/>
        <a:ext cx="7871663" cy="1309895"/>
      </dsp:txXfrm>
    </dsp:sp>
    <dsp:sp modelId="{F4E6A5AA-C5DA-4EAB-801B-DDA9D0E05689}">
      <dsp:nvSpPr>
        <dsp:cNvPr id="0" name=""/>
        <dsp:cNvSpPr/>
      </dsp:nvSpPr>
      <dsp:spPr>
        <a:xfrm>
          <a:off x="2084476" y="1072638"/>
          <a:ext cx="8022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34890" y="1160716"/>
          <a:ext cx="7871663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Không sử dụng hình ảnh, ngôn ngữ, trang phục, hành vi trái đạo đức xã hội, thuần phong, mĩ tục</a:t>
          </a:r>
        </a:p>
      </dsp:txBody>
      <dsp:txXfrm>
        <a:off x="2234890" y="1160716"/>
        <a:ext cx="7871663" cy="1309895"/>
      </dsp:txXfrm>
    </dsp:sp>
    <dsp:sp modelId="{2E4DAF0D-4C91-4B3E-AE31-7B55170A28A3}">
      <dsp:nvSpPr>
        <dsp:cNvPr id="0" name=""/>
        <dsp:cNvSpPr/>
      </dsp:nvSpPr>
      <dsp:spPr>
        <a:xfrm>
          <a:off x="2065143" y="2572206"/>
          <a:ext cx="8022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26868" y="2694145"/>
          <a:ext cx="7871663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Dừng hợp tác, gỡ bỏ thông tin khi phát hiện hành vi vi phạm pháp luật hoặc theo yêu cầu cơ quan có thẩm quyền</a:t>
          </a:r>
        </a:p>
      </dsp:txBody>
      <dsp:txXfrm>
        <a:off x="2226868" y="2694145"/>
        <a:ext cx="7871663" cy="1309895"/>
      </dsp:txXfrm>
    </dsp:sp>
    <dsp:sp modelId="{8A8F89A4-2C56-486E-81DA-D74F49316F8F}">
      <dsp:nvSpPr>
        <dsp:cNvPr id="0" name=""/>
        <dsp:cNvSpPr/>
      </dsp:nvSpPr>
      <dsp:spPr>
        <a:xfrm>
          <a:off x="2076454" y="4128218"/>
          <a:ext cx="80220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72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69496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chemeClr val="tx1"/>
              </a:solidFill>
            </a:rPr>
            <a:t>Tiếp thị, liên kết</a:t>
          </a:r>
        </a:p>
      </dsp:txBody>
      <dsp:txXfrm>
        <a:off x="0" y="2048"/>
        <a:ext cx="2069496" cy="4191664"/>
      </dsp:txXfrm>
    </dsp:sp>
    <dsp:sp modelId="{70C5D911-AAF4-4A80-933E-0E5A035515EE}">
      <dsp:nvSpPr>
        <dsp:cNvPr id="0" name=""/>
        <dsp:cNvSpPr/>
      </dsp:nvSpPr>
      <dsp:spPr>
        <a:xfrm>
          <a:off x="2219406" y="67543"/>
          <a:ext cx="7845285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Quảng cáo hàng hóa, dịch vụ</a:t>
          </a:r>
        </a:p>
      </dsp:txBody>
      <dsp:txXfrm>
        <a:off x="2219406" y="67543"/>
        <a:ext cx="7845285" cy="1309895"/>
      </dsp:txXfrm>
    </dsp:sp>
    <dsp:sp modelId="{F4E6A5AA-C5DA-4EAB-801B-DDA9D0E05689}">
      <dsp:nvSpPr>
        <dsp:cNvPr id="0" name=""/>
        <dsp:cNvSpPr/>
      </dsp:nvSpPr>
      <dsp:spPr>
        <a:xfrm>
          <a:off x="2069496" y="1041772"/>
          <a:ext cx="7995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19406" y="1223015"/>
          <a:ext cx="7845285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Thông qua đường dẫn truy cập, mã giới thiệu hoặc cách khác tương tự được liên kết với nền tảng TMĐT</a:t>
          </a:r>
        </a:p>
      </dsp:txBody>
      <dsp:txXfrm>
        <a:off x="2219406" y="1223015"/>
        <a:ext cx="7845285" cy="1309895"/>
      </dsp:txXfrm>
    </dsp:sp>
    <dsp:sp modelId="{2E4DAF0D-4C91-4B3E-AE31-7B55170A28A3}">
      <dsp:nvSpPr>
        <dsp:cNvPr id="0" name=""/>
        <dsp:cNvSpPr/>
      </dsp:nvSpPr>
      <dsp:spPr>
        <a:xfrm>
          <a:off x="2069496" y="2752828"/>
          <a:ext cx="7995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19406" y="2818323"/>
          <a:ext cx="7845285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Người mua có thể thực hiện mua hàng qua đường dẫn, mã truy cập này</a:t>
          </a:r>
        </a:p>
      </dsp:txBody>
      <dsp:txXfrm>
        <a:off x="2219406" y="2818323"/>
        <a:ext cx="7845285" cy="1309895"/>
      </dsp:txXfrm>
    </dsp:sp>
    <dsp:sp modelId="{8A8F89A4-2C56-486E-81DA-D74F49316F8F}">
      <dsp:nvSpPr>
        <dsp:cNvPr id="0" name=""/>
        <dsp:cNvSpPr/>
      </dsp:nvSpPr>
      <dsp:spPr>
        <a:xfrm>
          <a:off x="2069496" y="4128218"/>
          <a:ext cx="79951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3F85-A484-4B59-B581-CBDD7A17E0CC}">
      <dsp:nvSpPr>
        <dsp:cNvPr id="0" name=""/>
        <dsp:cNvSpPr/>
      </dsp:nvSpPr>
      <dsp:spPr>
        <a:xfrm>
          <a:off x="3919490" y="1468516"/>
          <a:ext cx="1987595" cy="1258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Nền tảng thương mại điện tử</a:t>
          </a:r>
        </a:p>
      </dsp:txBody>
      <dsp:txXfrm>
        <a:off x="3980936" y="1529962"/>
        <a:ext cx="1864703" cy="1135836"/>
      </dsp:txXfrm>
    </dsp:sp>
    <dsp:sp modelId="{619540CF-BCC7-4259-900B-B55A64681E4F}">
      <dsp:nvSpPr>
        <dsp:cNvPr id="0" name=""/>
        <dsp:cNvSpPr/>
      </dsp:nvSpPr>
      <dsp:spPr>
        <a:xfrm rot="16200000">
          <a:off x="4600884" y="1156112"/>
          <a:ext cx="624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807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6DCE2-19AD-44B6-9B5D-BEB86C1B7E25}">
      <dsp:nvSpPr>
        <dsp:cNvPr id="0" name=""/>
        <dsp:cNvSpPr/>
      </dsp:nvSpPr>
      <dsp:spPr>
        <a:xfrm>
          <a:off x="2679588" y="360"/>
          <a:ext cx="4467400" cy="8433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TMĐT kinh doanh trực tiếp</a:t>
          </a:r>
        </a:p>
      </dsp:txBody>
      <dsp:txXfrm>
        <a:off x="2720757" y="41529"/>
        <a:ext cx="4385062" cy="761010"/>
      </dsp:txXfrm>
    </dsp:sp>
    <dsp:sp modelId="{A237FF1A-9FEF-4CEB-B45D-D6250CD33D1F}">
      <dsp:nvSpPr>
        <dsp:cNvPr id="0" name=""/>
        <dsp:cNvSpPr/>
      </dsp:nvSpPr>
      <dsp:spPr>
        <a:xfrm rot="35991">
          <a:off x="5907067" y="2111819"/>
          <a:ext cx="6751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122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BFAF3-51BB-4D59-A494-5494DC385898}">
      <dsp:nvSpPr>
        <dsp:cNvPr id="0" name=""/>
        <dsp:cNvSpPr/>
      </dsp:nvSpPr>
      <dsp:spPr>
        <a:xfrm>
          <a:off x="6582171" y="1710063"/>
          <a:ext cx="3129673" cy="8433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TMĐT trung gian</a:t>
          </a:r>
        </a:p>
      </dsp:txBody>
      <dsp:txXfrm>
        <a:off x="6623340" y="1751232"/>
        <a:ext cx="3047335" cy="761010"/>
      </dsp:txXfrm>
    </dsp:sp>
    <dsp:sp modelId="{953F5CAB-27F7-42C4-B105-58A0D5A4BB24}">
      <dsp:nvSpPr>
        <dsp:cNvPr id="0" name=""/>
        <dsp:cNvSpPr/>
      </dsp:nvSpPr>
      <dsp:spPr>
        <a:xfrm rot="5400000">
          <a:off x="4600884" y="3039649"/>
          <a:ext cx="624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807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A0DBA-C209-4142-8C6A-80A0A22C50A0}">
      <dsp:nvSpPr>
        <dsp:cNvPr id="0" name=""/>
        <dsp:cNvSpPr/>
      </dsp:nvSpPr>
      <dsp:spPr>
        <a:xfrm>
          <a:off x="2623142" y="3352053"/>
          <a:ext cx="4580291" cy="8433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Mạng xã hội hoạt động TMĐT</a:t>
          </a:r>
        </a:p>
      </dsp:txBody>
      <dsp:txXfrm>
        <a:off x="2664311" y="3393222"/>
        <a:ext cx="4497953" cy="761010"/>
      </dsp:txXfrm>
    </dsp:sp>
    <dsp:sp modelId="{4C9016ED-6DFA-4D6B-9E3C-69D31B634C1D}">
      <dsp:nvSpPr>
        <dsp:cNvPr id="0" name=""/>
        <dsp:cNvSpPr/>
      </dsp:nvSpPr>
      <dsp:spPr>
        <a:xfrm rot="10775646">
          <a:off x="3178920" y="2107544"/>
          <a:ext cx="740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0580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FEF67-EAA2-4F39-9C24-A415B50EB7FA}">
      <dsp:nvSpPr>
        <dsp:cNvPr id="0" name=""/>
        <dsp:cNvSpPr/>
      </dsp:nvSpPr>
      <dsp:spPr>
        <a:xfrm>
          <a:off x="270541" y="1698795"/>
          <a:ext cx="2908387" cy="8433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TMĐT tích hợp</a:t>
          </a:r>
        </a:p>
      </dsp:txBody>
      <dsp:txXfrm>
        <a:off x="311710" y="1739964"/>
        <a:ext cx="2826049" cy="76101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9982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0941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solidFill>
                <a:schemeClr val="tx1"/>
              </a:solidFill>
            </a:rPr>
            <a:t>Tổ chức/cá nhân tiếp thị, liên kết</a:t>
          </a:r>
        </a:p>
      </dsp:txBody>
      <dsp:txXfrm>
        <a:off x="0" y="2048"/>
        <a:ext cx="2050941" cy="4191664"/>
      </dsp:txXfrm>
    </dsp:sp>
    <dsp:sp modelId="{70C5D911-AAF4-4A80-933E-0E5A035515EE}">
      <dsp:nvSpPr>
        <dsp:cNvPr id="0" name=""/>
        <dsp:cNvSpPr/>
      </dsp:nvSpPr>
      <dsp:spPr>
        <a:xfrm>
          <a:off x="2199507" y="67543"/>
          <a:ext cx="7774945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Xác thực danh tính của người tiếp thị/liên kết và xác thực điện tử trước khi trước khi cho phép thực hiện tiếp thị, liên kết</a:t>
          </a:r>
        </a:p>
      </dsp:txBody>
      <dsp:txXfrm>
        <a:off x="2199507" y="67543"/>
        <a:ext cx="7774945" cy="1309895"/>
      </dsp:txXfrm>
    </dsp:sp>
    <dsp:sp modelId="{F4E6A5AA-C5DA-4EAB-801B-DDA9D0E05689}">
      <dsp:nvSpPr>
        <dsp:cNvPr id="0" name=""/>
        <dsp:cNvSpPr/>
      </dsp:nvSpPr>
      <dsp:spPr>
        <a:xfrm>
          <a:off x="2050941" y="1377438"/>
          <a:ext cx="7923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199507" y="1442933"/>
          <a:ext cx="7774945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Từ chối làm dịch vụ cho các hàng hóa: cấm, kinh doanh đa cấp không có giấy phép, hoặc đã bị công khai là vi phạm pháp luật</a:t>
          </a:r>
        </a:p>
      </dsp:txBody>
      <dsp:txXfrm>
        <a:off x="2199507" y="1442933"/>
        <a:ext cx="7774945" cy="1309895"/>
      </dsp:txXfrm>
    </dsp:sp>
    <dsp:sp modelId="{2E4DAF0D-4C91-4B3E-AE31-7B55170A28A3}">
      <dsp:nvSpPr>
        <dsp:cNvPr id="0" name=""/>
        <dsp:cNvSpPr/>
      </dsp:nvSpPr>
      <dsp:spPr>
        <a:xfrm>
          <a:off x="2050941" y="2752828"/>
          <a:ext cx="7923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199507" y="2818323"/>
          <a:ext cx="7774945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Gỡ bỏ đường dẫn, mã = nếu phát hiện hàng hóa vi phạm pháp luật; gỡ bỏ và cung cấp thông tin theo yêu cầu cq có thẩm quyền</a:t>
          </a:r>
        </a:p>
      </dsp:txBody>
      <dsp:txXfrm>
        <a:off x="2199507" y="2818323"/>
        <a:ext cx="7774945" cy="1309895"/>
      </dsp:txXfrm>
    </dsp:sp>
    <dsp:sp modelId="{8A8F89A4-2C56-486E-81DA-D74F49316F8F}">
      <dsp:nvSpPr>
        <dsp:cNvPr id="0" name=""/>
        <dsp:cNvSpPr/>
      </dsp:nvSpPr>
      <dsp:spPr>
        <a:xfrm>
          <a:off x="2050941" y="4128218"/>
          <a:ext cx="7923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5580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chemeClr val="tx1"/>
              </a:solidFill>
            </a:rPr>
            <a:t>Người thực hiện tiếp thị, liên kết</a:t>
          </a:r>
        </a:p>
      </dsp:txBody>
      <dsp:txXfrm>
        <a:off x="0" y="2048"/>
        <a:ext cx="2055580" cy="4191664"/>
      </dsp:txXfrm>
    </dsp:sp>
    <dsp:sp modelId="{70C5D911-AAF4-4A80-933E-0E5A035515EE}">
      <dsp:nvSpPr>
        <dsp:cNvPr id="0" name=""/>
        <dsp:cNvSpPr/>
      </dsp:nvSpPr>
      <dsp:spPr>
        <a:xfrm>
          <a:off x="2204482" y="67543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Cung cấp thông tin cho tổ chức cung cấp dịch vụ TTLK để xác thực danh tính</a:t>
          </a:r>
        </a:p>
      </dsp:txBody>
      <dsp:txXfrm>
        <a:off x="2204482" y="67543"/>
        <a:ext cx="7792530" cy="1309895"/>
      </dsp:txXfrm>
    </dsp:sp>
    <dsp:sp modelId="{F4E6A5AA-C5DA-4EAB-801B-DDA9D0E05689}">
      <dsp:nvSpPr>
        <dsp:cNvPr id="0" name=""/>
        <dsp:cNvSpPr/>
      </dsp:nvSpPr>
      <dsp:spPr>
        <a:xfrm>
          <a:off x="2044303" y="1050276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4482" y="1251204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Từ chối thực hiện trên nền tảng số đã được thông báo vi phạm… ; nền tảng đa phương thức không giấy phép</a:t>
          </a:r>
        </a:p>
      </dsp:txBody>
      <dsp:txXfrm>
        <a:off x="2204482" y="1251204"/>
        <a:ext cx="7792530" cy="1309895"/>
      </dsp:txXfrm>
    </dsp:sp>
    <dsp:sp modelId="{2E4DAF0D-4C91-4B3E-AE31-7B55170A28A3}">
      <dsp:nvSpPr>
        <dsp:cNvPr id="0" name=""/>
        <dsp:cNvSpPr/>
      </dsp:nvSpPr>
      <dsp:spPr>
        <a:xfrm>
          <a:off x="2055580" y="2752828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04482" y="2818323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Gỡ bỏ liên kết đ/v hàng hóa vi phạm pháp luật và/hoặc gỡ bỏ và cung cấp thông tin theo yêu cầu của cơ quan có thẩm quyền</a:t>
          </a:r>
        </a:p>
      </dsp:txBody>
      <dsp:txXfrm>
        <a:off x="2204482" y="2818323"/>
        <a:ext cx="7792530" cy="1309895"/>
      </dsp:txXfrm>
    </dsp:sp>
    <dsp:sp modelId="{8A8F89A4-2C56-486E-81DA-D74F49316F8F}">
      <dsp:nvSpPr>
        <dsp:cNvPr id="0" name=""/>
        <dsp:cNvSpPr/>
      </dsp:nvSpPr>
      <dsp:spPr>
        <a:xfrm>
          <a:off x="2055580" y="4128218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9982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0941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solidFill>
                <a:schemeClr val="tx1"/>
              </a:solidFill>
            </a:rPr>
            <a:t>Nền tảng TMĐT nước ngoài</a:t>
          </a:r>
        </a:p>
      </dsp:txBody>
      <dsp:txXfrm>
        <a:off x="0" y="2048"/>
        <a:ext cx="2050941" cy="4191664"/>
      </dsp:txXfrm>
    </dsp:sp>
    <dsp:sp modelId="{70C5D911-AAF4-4A80-933E-0E5A035515EE}">
      <dsp:nvSpPr>
        <dsp:cNvPr id="0" name=""/>
        <dsp:cNvSpPr/>
      </dsp:nvSpPr>
      <dsp:spPr>
        <a:xfrm>
          <a:off x="2199507" y="51323"/>
          <a:ext cx="7774945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Có cơ chế hiển thị ngôn ngữ tiếng Việt hoặc sử dụng tên miền ‘.vn” hoặc đạt ngưỡng giao dịch với người mua Việt nam = </a:t>
          </a:r>
          <a:r>
            <a:rPr lang="en-GB" sz="2400" kern="1200">
              <a:solidFill>
                <a:srgbClr val="FFFF00"/>
              </a:solidFill>
            </a:rPr>
            <a:t>bao gồm các loại sau</a:t>
          </a:r>
        </a:p>
      </dsp:txBody>
      <dsp:txXfrm>
        <a:off x="2199507" y="51323"/>
        <a:ext cx="7774945" cy="985491"/>
      </dsp:txXfrm>
    </dsp:sp>
    <dsp:sp modelId="{F4E6A5AA-C5DA-4EAB-801B-DDA9D0E05689}">
      <dsp:nvSpPr>
        <dsp:cNvPr id="0" name=""/>
        <dsp:cNvSpPr/>
      </dsp:nvSpPr>
      <dsp:spPr>
        <a:xfrm>
          <a:off x="2050941" y="1296458"/>
          <a:ext cx="7923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7430" y="1376365"/>
          <a:ext cx="7774945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(1) Nền tảng TMĐT trực tiếp có chức năng đặt hàng trực tuyến</a:t>
          </a:r>
        </a:p>
      </dsp:txBody>
      <dsp:txXfrm>
        <a:off x="2207430" y="1376365"/>
        <a:ext cx="7774945" cy="985491"/>
      </dsp:txXfrm>
    </dsp:sp>
    <dsp:sp modelId="{2E4DAF0D-4C91-4B3E-AE31-7B55170A28A3}">
      <dsp:nvSpPr>
        <dsp:cNvPr id="0" name=""/>
        <dsp:cNvSpPr/>
      </dsp:nvSpPr>
      <dsp:spPr>
        <a:xfrm>
          <a:off x="2050941" y="2240913"/>
          <a:ext cx="7923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07359" y="2222459"/>
          <a:ext cx="7774945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(2) Nền tảng TMĐT trung gian &amp; mạng xã hội không có chức năng đặt hàng trực tuyến</a:t>
          </a:r>
        </a:p>
      </dsp:txBody>
      <dsp:txXfrm>
        <a:off x="2207359" y="2222459"/>
        <a:ext cx="7774945" cy="985491"/>
      </dsp:txXfrm>
    </dsp:sp>
    <dsp:sp modelId="{8A8F89A4-2C56-486E-81DA-D74F49316F8F}">
      <dsp:nvSpPr>
        <dsp:cNvPr id="0" name=""/>
        <dsp:cNvSpPr/>
      </dsp:nvSpPr>
      <dsp:spPr>
        <a:xfrm>
          <a:off x="2050941" y="3117635"/>
          <a:ext cx="7923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E1171-6284-494F-9280-BD60DF4B362E}">
      <dsp:nvSpPr>
        <dsp:cNvPr id="0" name=""/>
        <dsp:cNvSpPr/>
      </dsp:nvSpPr>
      <dsp:spPr>
        <a:xfrm>
          <a:off x="2199507" y="3155621"/>
          <a:ext cx="7774945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(3) Nền tảng TMĐT trung gian + mạng xã hội hoạt động TMĐT có chức năng đặt hàng trực tuyến </a:t>
          </a:r>
        </a:p>
      </dsp:txBody>
      <dsp:txXfrm>
        <a:off x="2199507" y="3155621"/>
        <a:ext cx="7774945" cy="985491"/>
      </dsp:txXfrm>
    </dsp:sp>
    <dsp:sp modelId="{2F80502A-6B56-4D4C-B104-7355EE2BE4C9}">
      <dsp:nvSpPr>
        <dsp:cNvPr id="0" name=""/>
        <dsp:cNvSpPr/>
      </dsp:nvSpPr>
      <dsp:spPr>
        <a:xfrm>
          <a:off x="2050941" y="4141112"/>
          <a:ext cx="7923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27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60218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chemeClr val="tx1"/>
              </a:solidFill>
            </a:rPr>
            <a:t>Nền tảng TMĐT nước ngoài</a:t>
          </a:r>
        </a:p>
      </dsp:txBody>
      <dsp:txXfrm>
        <a:off x="0" y="2048"/>
        <a:ext cx="2060218" cy="4191664"/>
      </dsp:txXfrm>
    </dsp:sp>
    <dsp:sp modelId="{70C5D911-AAF4-4A80-933E-0E5A035515EE}">
      <dsp:nvSpPr>
        <dsp:cNvPr id="0" name=""/>
        <dsp:cNvSpPr/>
      </dsp:nvSpPr>
      <dsp:spPr>
        <a:xfrm>
          <a:off x="2209456" y="67543"/>
          <a:ext cx="7810114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Có cơ chế hiển thị ngôn ngữ tiếng Việt hoặc sử dụng tên miền ‘.vn” hoặc đạt ngưỡng giao dịch với người mua Việt nam</a:t>
          </a:r>
          <a:endParaRPr lang="en-GB" sz="2800" kern="1200">
            <a:solidFill>
              <a:srgbClr val="FFFF00"/>
            </a:solidFill>
          </a:endParaRPr>
        </a:p>
      </dsp:txBody>
      <dsp:txXfrm>
        <a:off x="2209456" y="67543"/>
        <a:ext cx="7810114" cy="1309895"/>
      </dsp:txXfrm>
    </dsp:sp>
    <dsp:sp modelId="{F4E6A5AA-C5DA-4EAB-801B-DDA9D0E05689}">
      <dsp:nvSpPr>
        <dsp:cNvPr id="0" name=""/>
        <dsp:cNvSpPr/>
      </dsp:nvSpPr>
      <dsp:spPr>
        <a:xfrm>
          <a:off x="2068178" y="1524194"/>
          <a:ext cx="7959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9456" y="1510668"/>
          <a:ext cx="7810114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Phải thành lập pháp nhân, chỉ định đại diện ủy quyền tại Việt nam, ký quỹ =&gt; tùy theo từng loại nền tảng TMĐT</a:t>
          </a:r>
        </a:p>
      </dsp:txBody>
      <dsp:txXfrm>
        <a:off x="2209456" y="1510668"/>
        <a:ext cx="7810114" cy="1309895"/>
      </dsp:txXfrm>
    </dsp:sp>
    <dsp:sp modelId="{2E4DAF0D-4C91-4B3E-AE31-7B55170A28A3}">
      <dsp:nvSpPr>
        <dsp:cNvPr id="0" name=""/>
        <dsp:cNvSpPr/>
      </dsp:nvSpPr>
      <dsp:spPr>
        <a:xfrm>
          <a:off x="2037614" y="2948514"/>
          <a:ext cx="7959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17416" y="2885866"/>
          <a:ext cx="7810114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Thực hiện thủ tục đăng ký với cơ quan nhà nước có thẩm quyền </a:t>
          </a:r>
        </a:p>
      </dsp:txBody>
      <dsp:txXfrm>
        <a:off x="2217416" y="2885866"/>
        <a:ext cx="7810114" cy="1309895"/>
      </dsp:txXfrm>
    </dsp:sp>
    <dsp:sp modelId="{8A8F89A4-2C56-486E-81DA-D74F49316F8F}">
      <dsp:nvSpPr>
        <dsp:cNvPr id="0" name=""/>
        <dsp:cNvSpPr/>
      </dsp:nvSpPr>
      <dsp:spPr>
        <a:xfrm>
          <a:off x="2060218" y="4128218"/>
          <a:ext cx="7959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5580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solidFill>
                <a:schemeClr val="tx1"/>
              </a:solidFill>
            </a:rPr>
            <a:t>Chỉ định đại diện ủy quyền tại Việt nam</a:t>
          </a:r>
        </a:p>
      </dsp:txBody>
      <dsp:txXfrm>
        <a:off x="0" y="2048"/>
        <a:ext cx="2055580" cy="4191664"/>
      </dsp:txXfrm>
    </dsp:sp>
    <dsp:sp modelId="{70C5D911-AAF4-4A80-933E-0E5A035515EE}">
      <dsp:nvSpPr>
        <dsp:cNvPr id="0" name=""/>
        <dsp:cNvSpPr/>
      </dsp:nvSpPr>
      <dsp:spPr>
        <a:xfrm>
          <a:off x="2204482" y="0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Thành lập pháp nhân  = </a:t>
          </a:r>
          <a:r>
            <a:rPr lang="en-GB" sz="2400" kern="1200">
              <a:solidFill>
                <a:schemeClr val="tx1"/>
              </a:solidFill>
            </a:rPr>
            <a:t>Nền tảng TMĐT trung gian + mạng xã hội hoạt động TMĐT có chức năng đặt hàng trực tuyến </a:t>
          </a:r>
          <a:endParaRPr lang="en-GB" sz="2400" kern="1200">
            <a:solidFill>
              <a:srgbClr val="FFFF00"/>
            </a:solidFill>
          </a:endParaRPr>
        </a:p>
      </dsp:txBody>
      <dsp:txXfrm>
        <a:off x="2204482" y="0"/>
        <a:ext cx="7792530" cy="1309895"/>
      </dsp:txXfrm>
    </dsp:sp>
    <dsp:sp modelId="{F4E6A5AA-C5DA-4EAB-801B-DDA9D0E05689}">
      <dsp:nvSpPr>
        <dsp:cNvPr id="0" name=""/>
        <dsp:cNvSpPr/>
      </dsp:nvSpPr>
      <dsp:spPr>
        <a:xfrm>
          <a:off x="2055580" y="1196815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4482" y="1284881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Chỉ định pháp nhân Việt nam làm đại diện </a:t>
          </a:r>
          <a:r>
            <a:rPr lang="en-GB" sz="2400" kern="1200">
              <a:solidFill>
                <a:schemeClr val="tx1"/>
              </a:solidFill>
            </a:rPr>
            <a:t>= Nền tảng TMĐT trực tiếp có chức năng đặt hàng trực tuyến + trường hợp phải thành lập pháp nhân nhưng được miễn trừ theo điều ước đã ký </a:t>
          </a:r>
        </a:p>
      </dsp:txBody>
      <dsp:txXfrm>
        <a:off x="2204482" y="1284881"/>
        <a:ext cx="7792530" cy="1309895"/>
      </dsp:txXfrm>
    </dsp:sp>
    <dsp:sp modelId="{2E4DAF0D-4C91-4B3E-AE31-7B55170A28A3}">
      <dsp:nvSpPr>
        <dsp:cNvPr id="0" name=""/>
        <dsp:cNvSpPr/>
      </dsp:nvSpPr>
      <dsp:spPr>
        <a:xfrm>
          <a:off x="2063521" y="2854428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01131" y="2885866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Chỉ định một đại diện ủy quyền</a:t>
          </a:r>
          <a:r>
            <a:rPr lang="en-GB" sz="2400" kern="1200">
              <a:solidFill>
                <a:schemeClr val="tx1"/>
              </a:solidFill>
            </a:rPr>
            <a:t> = Nền tảng TMĐT trung gian &amp; mạng xã hội không có chức năng đặt hàng trực tuyến </a:t>
          </a:r>
        </a:p>
      </dsp:txBody>
      <dsp:txXfrm>
        <a:off x="2201131" y="2885866"/>
        <a:ext cx="7792530" cy="1309895"/>
      </dsp:txXfrm>
    </dsp:sp>
    <dsp:sp modelId="{8A8F89A4-2C56-486E-81DA-D74F49316F8F}">
      <dsp:nvSpPr>
        <dsp:cNvPr id="0" name=""/>
        <dsp:cNvSpPr/>
      </dsp:nvSpPr>
      <dsp:spPr>
        <a:xfrm>
          <a:off x="2055580" y="4128218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0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0"/>
          <a:ext cx="2055580" cy="419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solidFill>
                <a:srgbClr val="FFFF00"/>
              </a:solidFill>
            </a:rPr>
            <a:t>Trách nhiệm </a:t>
          </a:r>
          <a:r>
            <a:rPr lang="en-GB" sz="3600" kern="1200">
              <a:solidFill>
                <a:schemeClr val="tx1"/>
              </a:solidFill>
            </a:rPr>
            <a:t>của Đại diện ủy quyền tại Việt nam</a:t>
          </a:r>
        </a:p>
      </dsp:txBody>
      <dsp:txXfrm>
        <a:off x="0" y="0"/>
        <a:ext cx="2055580" cy="4195762"/>
      </dsp:txXfrm>
    </dsp:sp>
    <dsp:sp modelId="{70C5D911-AAF4-4A80-933E-0E5A035515EE}">
      <dsp:nvSpPr>
        <dsp:cNvPr id="0" name=""/>
        <dsp:cNvSpPr/>
      </dsp:nvSpPr>
      <dsp:spPr>
        <a:xfrm>
          <a:off x="2204482" y="0"/>
          <a:ext cx="7792530" cy="13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rgbClr val="FFFF00"/>
            </a:solidFill>
          </a:endParaRPr>
        </a:p>
      </dsp:txBody>
      <dsp:txXfrm>
        <a:off x="2204482" y="0"/>
        <a:ext cx="7792530" cy="1311175"/>
      </dsp:txXfrm>
    </dsp:sp>
    <dsp:sp modelId="{F4E6A5AA-C5DA-4EAB-801B-DDA9D0E05689}">
      <dsp:nvSpPr>
        <dsp:cNvPr id="0" name=""/>
        <dsp:cNvSpPr/>
      </dsp:nvSpPr>
      <dsp:spPr>
        <a:xfrm>
          <a:off x="2055580" y="1195983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4482" y="1284086"/>
          <a:ext cx="7792530" cy="13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tx1"/>
            </a:solidFill>
          </a:endParaRPr>
        </a:p>
      </dsp:txBody>
      <dsp:txXfrm>
        <a:off x="2204482" y="1284086"/>
        <a:ext cx="7792530" cy="1311175"/>
      </dsp:txXfrm>
    </dsp:sp>
    <dsp:sp modelId="{2E4DAF0D-4C91-4B3E-AE31-7B55170A28A3}">
      <dsp:nvSpPr>
        <dsp:cNvPr id="0" name=""/>
        <dsp:cNvSpPr/>
      </dsp:nvSpPr>
      <dsp:spPr>
        <a:xfrm>
          <a:off x="2063521" y="2855133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01131" y="2884586"/>
          <a:ext cx="7792530" cy="13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tx1"/>
            </a:solidFill>
          </a:endParaRPr>
        </a:p>
      </dsp:txBody>
      <dsp:txXfrm>
        <a:off x="2201131" y="2884586"/>
        <a:ext cx="7792530" cy="1311175"/>
      </dsp:txXfrm>
    </dsp:sp>
    <dsp:sp modelId="{8A8F89A4-2C56-486E-81DA-D74F49316F8F}">
      <dsp:nvSpPr>
        <dsp:cNvPr id="0" name=""/>
        <dsp:cNvSpPr/>
      </dsp:nvSpPr>
      <dsp:spPr>
        <a:xfrm>
          <a:off x="2055580" y="4130203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0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0"/>
          <a:ext cx="2055580" cy="419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solidFill>
                <a:srgbClr val="FFFF00"/>
              </a:solidFill>
            </a:rPr>
            <a:t>Trách nhiệm </a:t>
          </a:r>
          <a:r>
            <a:rPr lang="en-GB" sz="3600" kern="1200">
              <a:solidFill>
                <a:schemeClr val="tx1"/>
              </a:solidFill>
            </a:rPr>
            <a:t>của Pháp nhận được ủy quyền</a:t>
          </a:r>
        </a:p>
      </dsp:txBody>
      <dsp:txXfrm>
        <a:off x="0" y="0"/>
        <a:ext cx="2055580" cy="4195762"/>
      </dsp:txXfrm>
    </dsp:sp>
    <dsp:sp modelId="{70C5D911-AAF4-4A80-933E-0E5A035515EE}">
      <dsp:nvSpPr>
        <dsp:cNvPr id="0" name=""/>
        <dsp:cNvSpPr/>
      </dsp:nvSpPr>
      <dsp:spPr>
        <a:xfrm>
          <a:off x="2204482" y="0"/>
          <a:ext cx="7792530" cy="13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rgbClr val="FFFF00"/>
              </a:solidFill>
            </a:rPr>
            <a:t>Được ủy quyền để trực tiếp thực hiện một số trách nhiệm của Chủ quản nền tảng TMĐT</a:t>
          </a:r>
        </a:p>
      </dsp:txBody>
      <dsp:txXfrm>
        <a:off x="2204482" y="0"/>
        <a:ext cx="7792530" cy="1311175"/>
      </dsp:txXfrm>
    </dsp:sp>
    <dsp:sp modelId="{F4E6A5AA-C5DA-4EAB-801B-DDA9D0E05689}">
      <dsp:nvSpPr>
        <dsp:cNvPr id="0" name=""/>
        <dsp:cNvSpPr/>
      </dsp:nvSpPr>
      <dsp:spPr>
        <a:xfrm>
          <a:off x="2055580" y="1195983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4482" y="1284086"/>
          <a:ext cx="7792530" cy="13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tx1"/>
            </a:solidFill>
          </a:endParaRPr>
        </a:p>
      </dsp:txBody>
      <dsp:txXfrm>
        <a:off x="2204482" y="1284086"/>
        <a:ext cx="7792530" cy="1311175"/>
      </dsp:txXfrm>
    </dsp:sp>
    <dsp:sp modelId="{2E4DAF0D-4C91-4B3E-AE31-7B55170A28A3}">
      <dsp:nvSpPr>
        <dsp:cNvPr id="0" name=""/>
        <dsp:cNvSpPr/>
      </dsp:nvSpPr>
      <dsp:spPr>
        <a:xfrm>
          <a:off x="2063521" y="2855133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01131" y="2884586"/>
          <a:ext cx="7792530" cy="13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>
            <a:solidFill>
              <a:schemeClr val="tx1"/>
            </a:solidFill>
          </a:endParaRPr>
        </a:p>
      </dsp:txBody>
      <dsp:txXfrm>
        <a:off x="2201131" y="2884586"/>
        <a:ext cx="7792530" cy="1311175"/>
      </dsp:txXfrm>
    </dsp:sp>
    <dsp:sp modelId="{8A8F89A4-2C56-486E-81DA-D74F49316F8F}">
      <dsp:nvSpPr>
        <dsp:cNvPr id="0" name=""/>
        <dsp:cNvSpPr/>
      </dsp:nvSpPr>
      <dsp:spPr>
        <a:xfrm>
          <a:off x="2055580" y="4130203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5580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rgbClr val="FFFF00"/>
              </a:solidFill>
              <a:latin typeface="Century Gothic (Body)"/>
            </a:rPr>
            <a:t>Dịch vụ hỗ trợ TMĐT</a:t>
          </a:r>
          <a:endParaRPr lang="en-GB" sz="4000" kern="1200">
            <a:solidFill>
              <a:schemeClr val="tx1"/>
            </a:solidFill>
            <a:latin typeface="Century Gothic (Body)"/>
          </a:endParaRPr>
        </a:p>
      </dsp:txBody>
      <dsp:txXfrm>
        <a:off x="0" y="2048"/>
        <a:ext cx="2055580" cy="4191664"/>
      </dsp:txXfrm>
    </dsp:sp>
    <dsp:sp modelId="{70C5D911-AAF4-4A80-933E-0E5A035515EE}">
      <dsp:nvSpPr>
        <dsp:cNvPr id="0" name=""/>
        <dsp:cNvSpPr/>
      </dsp:nvSpPr>
      <dsp:spPr>
        <a:xfrm>
          <a:off x="2204482" y="0"/>
          <a:ext cx="779253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  <a:latin typeface="Century Gothic (Body)"/>
            </a:rPr>
            <a:t>Tổ chức cung cấp dịch vụ hạ tầng kỹ thuật </a:t>
          </a:r>
          <a:r>
            <a:rPr lang="vi-VN" sz="2800" kern="1200">
              <a:solidFill>
                <a:schemeClr val="tx1"/>
              </a:solidFill>
              <a:latin typeface="Century Gothic (Body)"/>
            </a:rPr>
            <a:t>hỗ trợ thương mại điện t</a:t>
          </a:r>
          <a:r>
            <a:rPr lang="en-GB" sz="2800" kern="1200">
              <a:solidFill>
                <a:schemeClr val="tx1"/>
              </a:solidFill>
              <a:latin typeface="Century Gothic (Body)"/>
            </a:rPr>
            <a:t>ử</a:t>
          </a:r>
        </a:p>
      </dsp:txBody>
      <dsp:txXfrm>
        <a:off x="2204482" y="0"/>
        <a:ext cx="7792530" cy="985491"/>
      </dsp:txXfrm>
    </dsp:sp>
    <dsp:sp modelId="{F4E6A5AA-C5DA-4EAB-801B-DDA9D0E05689}">
      <dsp:nvSpPr>
        <dsp:cNvPr id="0" name=""/>
        <dsp:cNvSpPr/>
      </dsp:nvSpPr>
      <dsp:spPr>
        <a:xfrm>
          <a:off x="2063521" y="990102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4482" y="917481"/>
          <a:ext cx="779253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  <a:latin typeface="Century Gothic (Body)"/>
            </a:rPr>
            <a:t>Tổ chức cung cấp dịch vụ logistics hỗ trợ </a:t>
          </a:r>
          <a:r>
            <a:rPr lang="vi-VN" sz="2800" kern="1200">
              <a:solidFill>
                <a:schemeClr val="tx1"/>
              </a:solidFill>
              <a:latin typeface="Century Gothic (Body)"/>
            </a:rPr>
            <a:t>thương mại điện tử</a:t>
          </a:r>
          <a:endParaRPr lang="en-GB" sz="2800" kern="1200">
            <a:solidFill>
              <a:schemeClr val="tx1"/>
            </a:solidFill>
            <a:latin typeface="Century Gothic (Body)"/>
          </a:endParaRPr>
        </a:p>
      </dsp:txBody>
      <dsp:txXfrm>
        <a:off x="2204482" y="917481"/>
        <a:ext cx="7792530" cy="985491"/>
      </dsp:txXfrm>
    </dsp:sp>
    <dsp:sp modelId="{2E4DAF0D-4C91-4B3E-AE31-7B55170A28A3}">
      <dsp:nvSpPr>
        <dsp:cNvPr id="0" name=""/>
        <dsp:cNvSpPr/>
      </dsp:nvSpPr>
      <dsp:spPr>
        <a:xfrm>
          <a:off x="2063521" y="1942487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39175-27A3-4BCE-85EA-1EB5DCF721D6}">
      <dsp:nvSpPr>
        <dsp:cNvPr id="0" name=""/>
        <dsp:cNvSpPr/>
      </dsp:nvSpPr>
      <dsp:spPr>
        <a:xfrm>
          <a:off x="2212423" y="1906363"/>
          <a:ext cx="779253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  <a:latin typeface="Century Gothic (Body)"/>
            </a:rPr>
            <a:t>Tổ chức cung ứng dịch vụ thanh toán, dịch </a:t>
          </a:r>
          <a:r>
            <a:rPr lang="vi-VN" sz="2800" kern="1200">
              <a:solidFill>
                <a:schemeClr val="tx1"/>
              </a:solidFill>
              <a:latin typeface="Century Gothic (Body)"/>
            </a:rPr>
            <a:t>vụ trung gian thanh toán hỗ trợ thương mại điện tử</a:t>
          </a:r>
          <a:endParaRPr lang="en-GB" sz="2800" kern="1200">
            <a:solidFill>
              <a:schemeClr val="tx1"/>
            </a:solidFill>
            <a:latin typeface="Century Gothic (Body)"/>
          </a:endParaRPr>
        </a:p>
      </dsp:txBody>
      <dsp:txXfrm>
        <a:off x="2212423" y="1906363"/>
        <a:ext cx="7792530" cy="985491"/>
      </dsp:txXfrm>
    </dsp:sp>
    <dsp:sp modelId="{99FCB6A3-9524-4642-A63C-A3F676F9F06C}">
      <dsp:nvSpPr>
        <dsp:cNvPr id="0" name=""/>
        <dsp:cNvSpPr/>
      </dsp:nvSpPr>
      <dsp:spPr>
        <a:xfrm>
          <a:off x="2033026" y="3275679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01131" y="3210270"/>
          <a:ext cx="779253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>
              <a:solidFill>
                <a:schemeClr val="tx1"/>
              </a:solidFill>
              <a:latin typeface="Century Gothic (Body)"/>
            </a:rPr>
            <a:t>Tổ chức cung cấp dịch vụ chứng thực hợp đồng điện tử trong thương mại</a:t>
          </a:r>
          <a:endParaRPr lang="en-GB" sz="2800" kern="1200">
            <a:solidFill>
              <a:schemeClr val="tx1"/>
            </a:solidFill>
            <a:latin typeface="Century Gothic (Body)"/>
          </a:endParaRPr>
        </a:p>
      </dsp:txBody>
      <dsp:txXfrm>
        <a:off x="2201131" y="3210270"/>
        <a:ext cx="7792530" cy="985491"/>
      </dsp:txXfrm>
    </dsp:sp>
    <dsp:sp modelId="{8A8F89A4-2C56-486E-81DA-D74F49316F8F}">
      <dsp:nvSpPr>
        <dsp:cNvPr id="0" name=""/>
        <dsp:cNvSpPr/>
      </dsp:nvSpPr>
      <dsp:spPr>
        <a:xfrm>
          <a:off x="2055580" y="4141112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5580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rgbClr val="FFFF00"/>
              </a:solidFill>
              <a:latin typeface="Century Gothic (Body)"/>
            </a:rPr>
            <a:t>Dịch vụ logistics</a:t>
          </a:r>
          <a:endParaRPr lang="en-GB" sz="4000" kern="1200">
            <a:solidFill>
              <a:schemeClr val="tx1"/>
            </a:solidFill>
            <a:latin typeface="Century Gothic (Body)"/>
          </a:endParaRPr>
        </a:p>
      </dsp:txBody>
      <dsp:txXfrm>
        <a:off x="0" y="2048"/>
        <a:ext cx="2055580" cy="4191664"/>
      </dsp:txXfrm>
    </dsp:sp>
    <dsp:sp modelId="{70C5D911-AAF4-4A80-933E-0E5A035515EE}">
      <dsp:nvSpPr>
        <dsp:cNvPr id="0" name=""/>
        <dsp:cNvSpPr/>
      </dsp:nvSpPr>
      <dsp:spPr>
        <a:xfrm>
          <a:off x="2204482" y="0"/>
          <a:ext cx="779253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chemeClr val="tx1"/>
            </a:solidFill>
            <a:latin typeface="Century Gothic (Body)"/>
          </a:endParaRPr>
        </a:p>
      </dsp:txBody>
      <dsp:txXfrm>
        <a:off x="2204482" y="0"/>
        <a:ext cx="7792530" cy="985491"/>
      </dsp:txXfrm>
    </dsp:sp>
    <dsp:sp modelId="{F4E6A5AA-C5DA-4EAB-801B-DDA9D0E05689}">
      <dsp:nvSpPr>
        <dsp:cNvPr id="0" name=""/>
        <dsp:cNvSpPr/>
      </dsp:nvSpPr>
      <dsp:spPr>
        <a:xfrm>
          <a:off x="2063521" y="990102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4482" y="917481"/>
          <a:ext cx="779253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chemeClr val="tx1"/>
            </a:solidFill>
            <a:latin typeface="Century Gothic (Body)"/>
          </a:endParaRPr>
        </a:p>
      </dsp:txBody>
      <dsp:txXfrm>
        <a:off x="2204482" y="917481"/>
        <a:ext cx="7792530" cy="985491"/>
      </dsp:txXfrm>
    </dsp:sp>
    <dsp:sp modelId="{2E4DAF0D-4C91-4B3E-AE31-7B55170A28A3}">
      <dsp:nvSpPr>
        <dsp:cNvPr id="0" name=""/>
        <dsp:cNvSpPr/>
      </dsp:nvSpPr>
      <dsp:spPr>
        <a:xfrm>
          <a:off x="2063521" y="1942487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39175-27A3-4BCE-85EA-1EB5DCF721D6}">
      <dsp:nvSpPr>
        <dsp:cNvPr id="0" name=""/>
        <dsp:cNvSpPr/>
      </dsp:nvSpPr>
      <dsp:spPr>
        <a:xfrm>
          <a:off x="2212423" y="1906363"/>
          <a:ext cx="779253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chemeClr val="tx1"/>
            </a:solidFill>
            <a:latin typeface="Century Gothic (Body)"/>
          </a:endParaRPr>
        </a:p>
      </dsp:txBody>
      <dsp:txXfrm>
        <a:off x="2212423" y="1906363"/>
        <a:ext cx="7792530" cy="985491"/>
      </dsp:txXfrm>
    </dsp:sp>
    <dsp:sp modelId="{99FCB6A3-9524-4642-A63C-A3F676F9F06C}">
      <dsp:nvSpPr>
        <dsp:cNvPr id="0" name=""/>
        <dsp:cNvSpPr/>
      </dsp:nvSpPr>
      <dsp:spPr>
        <a:xfrm>
          <a:off x="2033026" y="3275679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7A92-697D-489B-9B1F-FD3F82A75235}">
      <dsp:nvSpPr>
        <dsp:cNvPr id="0" name=""/>
        <dsp:cNvSpPr/>
      </dsp:nvSpPr>
      <dsp:spPr>
        <a:xfrm>
          <a:off x="2201131" y="3210270"/>
          <a:ext cx="7792530" cy="9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chemeClr val="tx1"/>
            </a:solidFill>
            <a:latin typeface="Century Gothic (Body)"/>
          </a:endParaRPr>
        </a:p>
      </dsp:txBody>
      <dsp:txXfrm>
        <a:off x="2201131" y="3210270"/>
        <a:ext cx="7792530" cy="985491"/>
      </dsp:txXfrm>
    </dsp:sp>
    <dsp:sp modelId="{8A8F89A4-2C56-486E-81DA-D74F49316F8F}">
      <dsp:nvSpPr>
        <dsp:cNvPr id="0" name=""/>
        <dsp:cNvSpPr/>
      </dsp:nvSpPr>
      <dsp:spPr>
        <a:xfrm>
          <a:off x="2055580" y="4141112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5580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solidFill>
                <a:srgbClr val="FFFF00"/>
              </a:solidFill>
              <a:latin typeface="Century Gothic (Body)"/>
            </a:rPr>
            <a:t>Dịch vụ </a:t>
          </a:r>
          <a:r>
            <a:rPr lang="vi-VN" sz="3200" kern="1200">
              <a:solidFill>
                <a:schemeClr val="tx1"/>
              </a:solidFill>
              <a:latin typeface="Century Gothic (Body)"/>
            </a:rPr>
            <a:t>chứng thực hợp đồng điện tử trong thương mại</a:t>
          </a:r>
          <a:endParaRPr lang="en-GB" sz="3200" kern="1200">
            <a:solidFill>
              <a:schemeClr val="tx1"/>
            </a:solidFill>
            <a:latin typeface="Century Gothic (Body)"/>
          </a:endParaRPr>
        </a:p>
      </dsp:txBody>
      <dsp:txXfrm>
        <a:off x="0" y="2048"/>
        <a:ext cx="2055580" cy="4191664"/>
      </dsp:txXfrm>
    </dsp:sp>
    <dsp:sp modelId="{70C5D911-AAF4-4A80-933E-0E5A035515EE}">
      <dsp:nvSpPr>
        <dsp:cNvPr id="0" name=""/>
        <dsp:cNvSpPr/>
      </dsp:nvSpPr>
      <dsp:spPr>
        <a:xfrm>
          <a:off x="2204482" y="0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  <a:latin typeface="Century Gothic (Body)"/>
            </a:rPr>
            <a:t>Là ngành nghề đầu tư kinh doanh có điều kiện</a:t>
          </a:r>
        </a:p>
      </dsp:txBody>
      <dsp:txXfrm>
        <a:off x="2204482" y="0"/>
        <a:ext cx="7792530" cy="1309895"/>
      </dsp:txXfrm>
    </dsp:sp>
    <dsp:sp modelId="{F4E6A5AA-C5DA-4EAB-801B-DDA9D0E05689}">
      <dsp:nvSpPr>
        <dsp:cNvPr id="0" name=""/>
        <dsp:cNvSpPr/>
      </dsp:nvSpPr>
      <dsp:spPr>
        <a:xfrm>
          <a:off x="2063521" y="1123439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4482" y="1218823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  <a:latin typeface="Century Gothic (Body)"/>
            </a:rPr>
            <a:t>Đáp ứng Điều kiện kinh doanh dịch vụ tin cậy theo quy định của pháp luật về giao dịch điện tử;</a:t>
          </a:r>
        </a:p>
      </dsp:txBody>
      <dsp:txXfrm>
        <a:off x="2204482" y="1218823"/>
        <a:ext cx="7792530" cy="1309895"/>
      </dsp:txXfrm>
    </dsp:sp>
    <dsp:sp modelId="{2E4DAF0D-4C91-4B3E-AE31-7B55170A28A3}">
      <dsp:nvSpPr>
        <dsp:cNvPr id="0" name=""/>
        <dsp:cNvSpPr/>
      </dsp:nvSpPr>
      <dsp:spPr>
        <a:xfrm>
          <a:off x="2063521" y="2739846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92BD8-DC51-4BFB-B1BC-00F96A0789E3}">
      <dsp:nvSpPr>
        <dsp:cNvPr id="0" name=""/>
        <dsp:cNvSpPr/>
      </dsp:nvSpPr>
      <dsp:spPr>
        <a:xfrm>
          <a:off x="2204482" y="2818323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  <a:latin typeface="Century Gothic (Body)"/>
            </a:rPr>
            <a:t>Có giải pháp đồng bộ, kết nối, xác thực dữ liệu về hợp đồng điện tử trong </a:t>
          </a:r>
          <a:r>
            <a:rPr lang="vi-VN" sz="2800" kern="1200">
              <a:solidFill>
                <a:schemeClr val="tx1"/>
              </a:solidFill>
              <a:latin typeface="Century Gothic (Body)"/>
            </a:rPr>
            <a:t>thương mại theo thời gian thực.</a:t>
          </a:r>
          <a:endParaRPr lang="en-GB" sz="2800" kern="1200">
            <a:solidFill>
              <a:schemeClr val="tx1"/>
            </a:solidFill>
            <a:latin typeface="Century Gothic (Body)"/>
          </a:endParaRPr>
        </a:p>
      </dsp:txBody>
      <dsp:txXfrm>
        <a:off x="2204482" y="2818323"/>
        <a:ext cx="7792530" cy="1309895"/>
      </dsp:txXfrm>
    </dsp:sp>
    <dsp:sp modelId="{378F8657-CEC9-4E50-AEA6-667960FE523F}">
      <dsp:nvSpPr>
        <dsp:cNvPr id="0" name=""/>
        <dsp:cNvSpPr/>
      </dsp:nvSpPr>
      <dsp:spPr>
        <a:xfrm>
          <a:off x="2055580" y="4128218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3F85-A484-4B59-B581-CBDD7A17E0CC}">
      <dsp:nvSpPr>
        <dsp:cNvPr id="0" name=""/>
        <dsp:cNvSpPr/>
      </dsp:nvSpPr>
      <dsp:spPr>
        <a:xfrm>
          <a:off x="3919490" y="1468516"/>
          <a:ext cx="1987595" cy="1258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Nền tảng thương mại điện tử</a:t>
          </a:r>
        </a:p>
      </dsp:txBody>
      <dsp:txXfrm>
        <a:off x="3980936" y="1529962"/>
        <a:ext cx="1864703" cy="1135836"/>
      </dsp:txXfrm>
    </dsp:sp>
    <dsp:sp modelId="{619540CF-BCC7-4259-900B-B55A64681E4F}">
      <dsp:nvSpPr>
        <dsp:cNvPr id="0" name=""/>
        <dsp:cNvSpPr/>
      </dsp:nvSpPr>
      <dsp:spPr>
        <a:xfrm rot="16200000">
          <a:off x="4600884" y="1156112"/>
          <a:ext cx="624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807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6DCE2-19AD-44B6-9B5D-BEB86C1B7E25}">
      <dsp:nvSpPr>
        <dsp:cNvPr id="0" name=""/>
        <dsp:cNvSpPr/>
      </dsp:nvSpPr>
      <dsp:spPr>
        <a:xfrm>
          <a:off x="2679588" y="360"/>
          <a:ext cx="4467400" cy="8433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TMĐT kinh doanh trực tiếp</a:t>
          </a:r>
        </a:p>
      </dsp:txBody>
      <dsp:txXfrm>
        <a:off x="2720757" y="41529"/>
        <a:ext cx="4385062" cy="761010"/>
      </dsp:txXfrm>
    </dsp:sp>
    <dsp:sp modelId="{A237FF1A-9FEF-4CEB-B45D-D6250CD33D1F}">
      <dsp:nvSpPr>
        <dsp:cNvPr id="0" name=""/>
        <dsp:cNvSpPr/>
      </dsp:nvSpPr>
      <dsp:spPr>
        <a:xfrm rot="35991">
          <a:off x="5907067" y="2111819"/>
          <a:ext cx="6751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122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BFAF3-51BB-4D59-A494-5494DC385898}">
      <dsp:nvSpPr>
        <dsp:cNvPr id="0" name=""/>
        <dsp:cNvSpPr/>
      </dsp:nvSpPr>
      <dsp:spPr>
        <a:xfrm>
          <a:off x="6582171" y="1710063"/>
          <a:ext cx="3129673" cy="8433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TMĐT trung gian</a:t>
          </a:r>
        </a:p>
      </dsp:txBody>
      <dsp:txXfrm>
        <a:off x="6623340" y="1751232"/>
        <a:ext cx="3047335" cy="761010"/>
      </dsp:txXfrm>
    </dsp:sp>
    <dsp:sp modelId="{953F5CAB-27F7-42C4-B105-58A0D5A4BB24}">
      <dsp:nvSpPr>
        <dsp:cNvPr id="0" name=""/>
        <dsp:cNvSpPr/>
      </dsp:nvSpPr>
      <dsp:spPr>
        <a:xfrm rot="5400000">
          <a:off x="4600884" y="3039649"/>
          <a:ext cx="624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807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A0DBA-C209-4142-8C6A-80A0A22C50A0}">
      <dsp:nvSpPr>
        <dsp:cNvPr id="0" name=""/>
        <dsp:cNvSpPr/>
      </dsp:nvSpPr>
      <dsp:spPr>
        <a:xfrm>
          <a:off x="2623142" y="3352053"/>
          <a:ext cx="4580291" cy="8433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Mạng xã hội hoạt động TMĐT</a:t>
          </a:r>
        </a:p>
      </dsp:txBody>
      <dsp:txXfrm>
        <a:off x="2664311" y="3393222"/>
        <a:ext cx="4497953" cy="761010"/>
      </dsp:txXfrm>
    </dsp:sp>
    <dsp:sp modelId="{4C9016ED-6DFA-4D6B-9E3C-69D31B634C1D}">
      <dsp:nvSpPr>
        <dsp:cNvPr id="0" name=""/>
        <dsp:cNvSpPr/>
      </dsp:nvSpPr>
      <dsp:spPr>
        <a:xfrm rot="10775646">
          <a:off x="3178920" y="2107544"/>
          <a:ext cx="740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0580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FEF67-EAA2-4F39-9C24-A415B50EB7FA}">
      <dsp:nvSpPr>
        <dsp:cNvPr id="0" name=""/>
        <dsp:cNvSpPr/>
      </dsp:nvSpPr>
      <dsp:spPr>
        <a:xfrm>
          <a:off x="270541" y="1698795"/>
          <a:ext cx="2908387" cy="8433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TMĐT tích hợp</a:t>
          </a:r>
        </a:p>
      </dsp:txBody>
      <dsp:txXfrm>
        <a:off x="311710" y="1739964"/>
        <a:ext cx="2826049" cy="76101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049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5580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solidFill>
                <a:srgbClr val="FFFF00"/>
              </a:solidFill>
              <a:latin typeface="Century Gothic (Body)"/>
            </a:rPr>
            <a:t>Chính sách cơ bản của Nhà nước</a:t>
          </a:r>
          <a:endParaRPr lang="en-GB" sz="3200" kern="1200">
            <a:solidFill>
              <a:schemeClr val="tx1"/>
            </a:solidFill>
            <a:latin typeface="Century Gothic (Body)"/>
          </a:endParaRPr>
        </a:p>
      </dsp:txBody>
      <dsp:txXfrm>
        <a:off x="0" y="2048"/>
        <a:ext cx="2055580" cy="4191664"/>
      </dsp:txXfrm>
    </dsp:sp>
    <dsp:sp modelId="{70C5D911-AAF4-4A80-933E-0E5A035515EE}">
      <dsp:nvSpPr>
        <dsp:cNvPr id="0" name=""/>
        <dsp:cNvSpPr/>
      </dsp:nvSpPr>
      <dsp:spPr>
        <a:xfrm>
          <a:off x="2204482" y="0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  <a:latin typeface="Century Gothic (Body)"/>
            </a:rPr>
            <a:t>Chính phủ quy định ngày thương  mại điện tử quốc gia!</a:t>
          </a:r>
        </a:p>
      </dsp:txBody>
      <dsp:txXfrm>
        <a:off x="2204482" y="0"/>
        <a:ext cx="7792530" cy="1309895"/>
      </dsp:txXfrm>
    </dsp:sp>
    <dsp:sp modelId="{F4E6A5AA-C5DA-4EAB-801B-DDA9D0E05689}">
      <dsp:nvSpPr>
        <dsp:cNvPr id="0" name=""/>
        <dsp:cNvSpPr/>
      </dsp:nvSpPr>
      <dsp:spPr>
        <a:xfrm>
          <a:off x="2063521" y="920239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B9F94-78B0-4A1D-9FB6-2803582C125A}">
      <dsp:nvSpPr>
        <dsp:cNvPr id="0" name=""/>
        <dsp:cNvSpPr/>
      </dsp:nvSpPr>
      <dsp:spPr>
        <a:xfrm>
          <a:off x="2204482" y="1038201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  <a:latin typeface="Century Gothic (Body)"/>
            </a:rPr>
            <a:t>Chính sách hỗ trợ đặc thù cho đối tượng: Hộ kinh doanh, cá nhân khởi nghiệp, HTX, DNNVV do phụ nữ làm chủ /sử dụng lao động khuyêt tật, đồng bào dân tộc thiểu số</a:t>
          </a:r>
        </a:p>
      </dsp:txBody>
      <dsp:txXfrm>
        <a:off x="2204482" y="1038201"/>
        <a:ext cx="7792530" cy="1309895"/>
      </dsp:txXfrm>
    </dsp:sp>
    <dsp:sp modelId="{2E4DAF0D-4C91-4B3E-AE31-7B55170A28A3}">
      <dsp:nvSpPr>
        <dsp:cNvPr id="0" name=""/>
        <dsp:cNvSpPr/>
      </dsp:nvSpPr>
      <dsp:spPr>
        <a:xfrm>
          <a:off x="2063521" y="2739846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92BD8-DC51-4BFB-B1BC-00F96A0789E3}">
      <dsp:nvSpPr>
        <dsp:cNvPr id="0" name=""/>
        <dsp:cNvSpPr/>
      </dsp:nvSpPr>
      <dsp:spPr>
        <a:xfrm>
          <a:off x="2204482" y="2694145"/>
          <a:ext cx="7792530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  <a:latin typeface="Century Gothic (Body)"/>
            </a:rPr>
            <a:t>Cách loại chính sách: chi phí kết nối hạ tầng, thiết lập gian hàng, đào tạo – tập huấn, thực hiện TTHC, xây dựng mô hình thí điểm về TMĐT</a:t>
          </a:r>
        </a:p>
      </dsp:txBody>
      <dsp:txXfrm>
        <a:off x="2204482" y="2694145"/>
        <a:ext cx="7792530" cy="1309895"/>
      </dsp:txXfrm>
    </dsp:sp>
    <dsp:sp modelId="{378F8657-CEC9-4E50-AEA6-667960FE523F}">
      <dsp:nvSpPr>
        <dsp:cNvPr id="0" name=""/>
        <dsp:cNvSpPr/>
      </dsp:nvSpPr>
      <dsp:spPr>
        <a:xfrm>
          <a:off x="2055580" y="4128218"/>
          <a:ext cx="7941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CF4B-813F-461A-BD52-99EA3FF8D99F}">
      <dsp:nvSpPr>
        <dsp:cNvPr id="0" name=""/>
        <dsp:cNvSpPr/>
      </dsp:nvSpPr>
      <dsp:spPr>
        <a:xfrm>
          <a:off x="0" y="2048"/>
          <a:ext cx="10008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9477-09A8-4CA2-8756-E8AB6C380E7A}">
      <dsp:nvSpPr>
        <dsp:cNvPr id="0" name=""/>
        <dsp:cNvSpPr/>
      </dsp:nvSpPr>
      <dsp:spPr>
        <a:xfrm>
          <a:off x="0" y="2048"/>
          <a:ext cx="2056284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chemeClr val="tx1"/>
              </a:solidFill>
            </a:rPr>
            <a:t>Livestream bán hàng</a:t>
          </a:r>
        </a:p>
      </dsp:txBody>
      <dsp:txXfrm>
        <a:off x="0" y="2048"/>
        <a:ext cx="2056284" cy="4191664"/>
      </dsp:txXfrm>
    </dsp:sp>
    <dsp:sp modelId="{5CF83AEF-3350-479A-994F-27D9DA85DEEC}">
      <dsp:nvSpPr>
        <dsp:cNvPr id="0" name=""/>
        <dsp:cNvSpPr/>
      </dsp:nvSpPr>
      <dsp:spPr>
        <a:xfrm>
          <a:off x="2205237" y="99472"/>
          <a:ext cx="7795201" cy="194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>
            <a:solidFill>
              <a:schemeClr val="tx1"/>
            </a:solidFill>
          </a:endParaRPr>
        </a:p>
      </dsp:txBody>
      <dsp:txXfrm>
        <a:off x="2205237" y="99472"/>
        <a:ext cx="7795201" cy="1948469"/>
      </dsp:txXfrm>
    </dsp:sp>
    <dsp:sp modelId="{C9B0BECD-71AD-4F0F-8912-5B53118ECC00}">
      <dsp:nvSpPr>
        <dsp:cNvPr id="0" name=""/>
        <dsp:cNvSpPr/>
      </dsp:nvSpPr>
      <dsp:spPr>
        <a:xfrm>
          <a:off x="2056284" y="2047941"/>
          <a:ext cx="7944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FC4DE-BBB6-4F94-9E9A-D053A3ACC534}">
      <dsp:nvSpPr>
        <dsp:cNvPr id="0" name=""/>
        <dsp:cNvSpPr/>
      </dsp:nvSpPr>
      <dsp:spPr>
        <a:xfrm>
          <a:off x="2205237" y="2145364"/>
          <a:ext cx="7795201" cy="1948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>
            <a:solidFill>
              <a:schemeClr val="tx1"/>
            </a:solidFill>
          </a:endParaRPr>
        </a:p>
      </dsp:txBody>
      <dsp:txXfrm>
        <a:off x="2205237" y="2145364"/>
        <a:ext cx="7795201" cy="1948469"/>
      </dsp:txXfrm>
    </dsp:sp>
    <dsp:sp modelId="{59A66BE6-FBD9-4781-B516-6580EA003DB7}">
      <dsp:nvSpPr>
        <dsp:cNvPr id="0" name=""/>
        <dsp:cNvSpPr/>
      </dsp:nvSpPr>
      <dsp:spPr>
        <a:xfrm>
          <a:off x="2056284" y="4093833"/>
          <a:ext cx="7944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4E854-464B-4424-84C4-E5B07BE69BDF}">
      <dsp:nvSpPr>
        <dsp:cNvPr id="0" name=""/>
        <dsp:cNvSpPr/>
      </dsp:nvSpPr>
      <dsp:spPr>
        <a:xfrm>
          <a:off x="0" y="2048"/>
          <a:ext cx="100388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F21AF-B2B9-4FFF-BC52-E2A7BBD1BA01}">
      <dsp:nvSpPr>
        <dsp:cNvPr id="0" name=""/>
        <dsp:cNvSpPr/>
      </dsp:nvSpPr>
      <dsp:spPr>
        <a:xfrm>
          <a:off x="0" y="2048"/>
          <a:ext cx="2902037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/>
            <a:t>Hoạt động thương mại điện tử</a:t>
          </a:r>
        </a:p>
      </dsp:txBody>
      <dsp:txXfrm>
        <a:off x="0" y="2048"/>
        <a:ext cx="2902037" cy="4191664"/>
      </dsp:txXfrm>
    </dsp:sp>
    <dsp:sp modelId="{1BCDBC6D-2B8E-4092-87C6-6374B7F84CBB}">
      <dsp:nvSpPr>
        <dsp:cNvPr id="0" name=""/>
        <dsp:cNvSpPr/>
      </dsp:nvSpPr>
      <dsp:spPr>
        <a:xfrm>
          <a:off x="3035708" y="53523"/>
          <a:ext cx="6995459" cy="102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800" kern="1200"/>
            <a:t>- Là hoạt động thương mại</a:t>
          </a:r>
        </a:p>
      </dsp:txBody>
      <dsp:txXfrm>
        <a:off x="3035708" y="53523"/>
        <a:ext cx="6995459" cy="1029495"/>
      </dsp:txXfrm>
    </dsp:sp>
    <dsp:sp modelId="{5DE67CDB-1478-4597-88A3-EA4990142710}">
      <dsp:nvSpPr>
        <dsp:cNvPr id="0" name=""/>
        <dsp:cNvSpPr/>
      </dsp:nvSpPr>
      <dsp:spPr>
        <a:xfrm>
          <a:off x="2879438" y="653516"/>
          <a:ext cx="712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62617-0BB3-4AAD-9787-0F80B65F8C2A}">
      <dsp:nvSpPr>
        <dsp:cNvPr id="0" name=""/>
        <dsp:cNvSpPr/>
      </dsp:nvSpPr>
      <dsp:spPr>
        <a:xfrm>
          <a:off x="3024375" y="678406"/>
          <a:ext cx="6995459" cy="48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entury Gothic (Body)"/>
            </a:rPr>
            <a:t>- Được thực hiện trên </a:t>
          </a:r>
          <a:r>
            <a:rPr lang="en-GB" sz="3600" kern="1200">
              <a:latin typeface="Century Gothic (Body)"/>
            </a:rPr>
            <a:t>môi</a:t>
          </a:r>
          <a:r>
            <a:rPr lang="en-GB" sz="2400" kern="1200">
              <a:latin typeface="Century Gothic (Body)"/>
            </a:rPr>
            <a:t> trường điện tử</a:t>
          </a:r>
        </a:p>
      </dsp:txBody>
      <dsp:txXfrm>
        <a:off x="3024375" y="678406"/>
        <a:ext cx="6995459" cy="484604"/>
      </dsp:txXfrm>
    </dsp:sp>
    <dsp:sp modelId="{78235DDE-0B2B-4B92-A4CC-1F4A26786211}">
      <dsp:nvSpPr>
        <dsp:cNvPr id="0" name=""/>
        <dsp:cNvSpPr/>
      </dsp:nvSpPr>
      <dsp:spPr>
        <a:xfrm>
          <a:off x="2856910" y="1376362"/>
          <a:ext cx="712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D926F-C11B-4D17-A79F-360DC62439AC}">
      <dsp:nvSpPr>
        <dsp:cNvPr id="0" name=""/>
        <dsp:cNvSpPr/>
      </dsp:nvSpPr>
      <dsp:spPr>
        <a:xfrm>
          <a:off x="3035708" y="1376363"/>
          <a:ext cx="6995459" cy="247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Century Gothic (Body)"/>
            </a:rPr>
            <a:t>- Kinh doanh có điều kiện: </a:t>
          </a:r>
          <a:r>
            <a:rPr lang="vi-VN" sz="2800" kern="1200">
              <a:solidFill>
                <a:srgbClr val="FFFF00"/>
              </a:solidFill>
              <a:latin typeface="Century Gothic (Body)"/>
            </a:rPr>
            <a:t>quản lý và vận hành nền tảng thương mại điện tử trung gian, mạng xã hội hoạt động thương mại điện tử, nền tảng thương mại điện tử tích hợp; chứng thực hợp đồng điện tử trong thương mại</a:t>
          </a:r>
          <a:endParaRPr lang="en-GB" sz="2800" kern="1200">
            <a:solidFill>
              <a:srgbClr val="FFFF00"/>
            </a:solidFill>
            <a:latin typeface="Century Gothic (Body)"/>
          </a:endParaRPr>
        </a:p>
      </dsp:txBody>
      <dsp:txXfrm>
        <a:off x="3035708" y="1376363"/>
        <a:ext cx="6995459" cy="2471664"/>
      </dsp:txXfrm>
    </dsp:sp>
    <dsp:sp modelId="{C1B74E40-C472-4B87-B76D-42ABEE22FB0B}">
      <dsp:nvSpPr>
        <dsp:cNvPr id="0" name=""/>
        <dsp:cNvSpPr/>
      </dsp:nvSpPr>
      <dsp:spPr>
        <a:xfrm>
          <a:off x="2902037" y="4142237"/>
          <a:ext cx="712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4E854-464B-4424-84C4-E5B07BE69BDF}">
      <dsp:nvSpPr>
        <dsp:cNvPr id="0" name=""/>
        <dsp:cNvSpPr/>
      </dsp:nvSpPr>
      <dsp:spPr>
        <a:xfrm>
          <a:off x="0" y="2048"/>
          <a:ext cx="100388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F21AF-B2B9-4FFF-BC52-E2A7BBD1BA01}">
      <dsp:nvSpPr>
        <dsp:cNvPr id="0" name=""/>
        <dsp:cNvSpPr/>
      </dsp:nvSpPr>
      <dsp:spPr>
        <a:xfrm>
          <a:off x="0" y="2048"/>
          <a:ext cx="2902037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>
              <a:latin typeface="Century Gothic (Body)"/>
            </a:rPr>
            <a:t>Hoạt động thương mại điện tử</a:t>
          </a:r>
        </a:p>
      </dsp:txBody>
      <dsp:txXfrm>
        <a:off x="0" y="2048"/>
        <a:ext cx="2902037" cy="4191664"/>
      </dsp:txXfrm>
    </dsp:sp>
    <dsp:sp modelId="{1BCDBC6D-2B8E-4092-87C6-6374B7F84CBB}">
      <dsp:nvSpPr>
        <dsp:cNvPr id="0" name=""/>
        <dsp:cNvSpPr/>
      </dsp:nvSpPr>
      <dsp:spPr>
        <a:xfrm>
          <a:off x="3035708" y="80437"/>
          <a:ext cx="6995459" cy="15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600" kern="1200">
              <a:latin typeface="Century Gothic (Body)"/>
            </a:rPr>
            <a:t>Tuân thủ các quy định </a:t>
          </a:r>
          <a:r>
            <a:rPr lang="vi-VN" sz="2600" kern="1200">
              <a:latin typeface="Century Gothic (Body)"/>
            </a:rPr>
            <a:t>của Luật này</a:t>
          </a:r>
          <a:endParaRPr lang="en-GB" sz="2600" kern="1200">
            <a:latin typeface="Century Gothic (Body)"/>
          </a:endParaRPr>
        </a:p>
      </dsp:txBody>
      <dsp:txXfrm>
        <a:off x="3035708" y="80437"/>
        <a:ext cx="6995459" cy="1567780"/>
      </dsp:txXfrm>
    </dsp:sp>
    <dsp:sp modelId="{5DE67CDB-1478-4597-88A3-EA4990142710}">
      <dsp:nvSpPr>
        <dsp:cNvPr id="0" name=""/>
        <dsp:cNvSpPr/>
      </dsp:nvSpPr>
      <dsp:spPr>
        <a:xfrm>
          <a:off x="2879438" y="1084144"/>
          <a:ext cx="712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D773E-1E78-4D6D-8F76-DBFD576C27C8}">
      <dsp:nvSpPr>
        <dsp:cNvPr id="0" name=""/>
        <dsp:cNvSpPr/>
      </dsp:nvSpPr>
      <dsp:spPr>
        <a:xfrm>
          <a:off x="3043360" y="1076903"/>
          <a:ext cx="6995459" cy="15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600" kern="1200">
              <a:latin typeface="Century Gothic (Body)"/>
            </a:rPr>
            <a:t>Tuân thủ </a:t>
          </a:r>
          <a:r>
            <a:rPr lang="vi-VN" sz="2600" kern="1200">
              <a:latin typeface="Century Gothic (Body)"/>
            </a:rPr>
            <a:t>các quy định của pháp luật về dịch vụ, chất lượng sản phẩm, hang</a:t>
          </a:r>
          <a:r>
            <a:rPr lang="en-GB" sz="2600" kern="1200">
              <a:latin typeface="Century Gothic (Body)"/>
            </a:rPr>
            <a:t> hóa, tiêu chuẩn, quy  chuẩn kỹ thuật, dữ liệu, an ninh mạng, quảng cáo, thuế, bảo vệ </a:t>
          </a:r>
          <a:r>
            <a:rPr lang="vi-VN" sz="2600" kern="1200">
              <a:latin typeface="Century Gothic (Body)"/>
            </a:rPr>
            <a:t>quyền lợi người tiêu dùng, cạnh tranh và</a:t>
          </a:r>
          <a:endParaRPr lang="en-GB" sz="2600" kern="1200">
            <a:latin typeface="Century Gothic (Body)"/>
          </a:endParaRPr>
        </a:p>
      </dsp:txBody>
      <dsp:txXfrm>
        <a:off x="3043360" y="1076903"/>
        <a:ext cx="6995459" cy="1567780"/>
      </dsp:txXfrm>
    </dsp:sp>
    <dsp:sp modelId="{D7CF1B3F-ECDC-45ED-9AA4-AADEEBC98A0D}">
      <dsp:nvSpPr>
        <dsp:cNvPr id="0" name=""/>
        <dsp:cNvSpPr/>
      </dsp:nvSpPr>
      <dsp:spPr>
        <a:xfrm>
          <a:off x="2902037" y="3294388"/>
          <a:ext cx="712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62617-0BB3-4AAD-9787-0F80B65F8C2A}">
      <dsp:nvSpPr>
        <dsp:cNvPr id="0" name=""/>
        <dsp:cNvSpPr/>
      </dsp:nvSpPr>
      <dsp:spPr>
        <a:xfrm>
          <a:off x="3012343" y="3303857"/>
          <a:ext cx="6995459" cy="737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Century Gothic (Body)"/>
            </a:rPr>
            <a:t>Q</a:t>
          </a:r>
          <a:r>
            <a:rPr lang="vi-VN" sz="2400" kern="1200">
              <a:latin typeface="Century Gothic (Body)"/>
            </a:rPr>
            <a:t>uy định khác của pháp luật có liên quan.</a:t>
          </a:r>
          <a:endParaRPr lang="en-GB" sz="2400" kern="1200">
            <a:latin typeface="Century Gothic (Body)"/>
          </a:endParaRPr>
        </a:p>
      </dsp:txBody>
      <dsp:txXfrm>
        <a:off x="3012343" y="3303857"/>
        <a:ext cx="6995459" cy="737985"/>
      </dsp:txXfrm>
    </dsp:sp>
    <dsp:sp modelId="{78235DDE-0B2B-4B92-A4CC-1F4A26786211}">
      <dsp:nvSpPr>
        <dsp:cNvPr id="0" name=""/>
        <dsp:cNvSpPr/>
      </dsp:nvSpPr>
      <dsp:spPr>
        <a:xfrm>
          <a:off x="2856910" y="3787284"/>
          <a:ext cx="7129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3F85-A484-4B59-B581-CBDD7A17E0CC}">
      <dsp:nvSpPr>
        <dsp:cNvPr id="0" name=""/>
        <dsp:cNvSpPr/>
      </dsp:nvSpPr>
      <dsp:spPr>
        <a:xfrm>
          <a:off x="3861775" y="1636762"/>
          <a:ext cx="1987595" cy="12587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Nền tảng thương mại điện tử</a:t>
          </a:r>
        </a:p>
      </dsp:txBody>
      <dsp:txXfrm>
        <a:off x="3923221" y="1698208"/>
        <a:ext cx="1864703" cy="1135836"/>
      </dsp:txXfrm>
    </dsp:sp>
    <dsp:sp modelId="{619540CF-BCC7-4259-900B-B55A64681E4F}">
      <dsp:nvSpPr>
        <dsp:cNvPr id="0" name=""/>
        <dsp:cNvSpPr/>
      </dsp:nvSpPr>
      <dsp:spPr>
        <a:xfrm rot="16200000">
          <a:off x="4500146" y="1281335"/>
          <a:ext cx="7108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853" y="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6DCE2-19AD-44B6-9B5D-BEB86C1B7E25}">
      <dsp:nvSpPr>
        <dsp:cNvPr id="0" name=""/>
        <dsp:cNvSpPr/>
      </dsp:nvSpPr>
      <dsp:spPr>
        <a:xfrm>
          <a:off x="2621872" y="82560"/>
          <a:ext cx="4467400" cy="8433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Chủ quản</a:t>
          </a:r>
        </a:p>
      </dsp:txBody>
      <dsp:txXfrm>
        <a:off x="2663041" y="123729"/>
        <a:ext cx="4385062" cy="761010"/>
      </dsp:txXfrm>
    </dsp:sp>
    <dsp:sp modelId="{A237FF1A-9FEF-4CEB-B45D-D6250CD33D1F}">
      <dsp:nvSpPr>
        <dsp:cNvPr id="0" name=""/>
        <dsp:cNvSpPr/>
      </dsp:nvSpPr>
      <dsp:spPr>
        <a:xfrm rot="21100219">
          <a:off x="5845967" y="2073884"/>
          <a:ext cx="6452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5238" y="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BFAF3-51BB-4D59-A494-5494DC385898}">
      <dsp:nvSpPr>
        <dsp:cNvPr id="0" name=""/>
        <dsp:cNvSpPr/>
      </dsp:nvSpPr>
      <dsp:spPr>
        <a:xfrm>
          <a:off x="6487802" y="1376359"/>
          <a:ext cx="3129673" cy="8433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Livestream bán hàng</a:t>
          </a:r>
        </a:p>
      </dsp:txBody>
      <dsp:txXfrm>
        <a:off x="6528971" y="1417528"/>
        <a:ext cx="3047335" cy="761010"/>
      </dsp:txXfrm>
    </dsp:sp>
    <dsp:sp modelId="{953F5CAB-27F7-42C4-B105-58A0D5A4BB24}">
      <dsp:nvSpPr>
        <dsp:cNvPr id="0" name=""/>
        <dsp:cNvSpPr/>
      </dsp:nvSpPr>
      <dsp:spPr>
        <a:xfrm rot="1825416">
          <a:off x="5792251" y="3059798"/>
          <a:ext cx="8296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9654" y="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A0DBA-C209-4142-8C6A-80A0A22C50A0}">
      <dsp:nvSpPr>
        <dsp:cNvPr id="0" name=""/>
        <dsp:cNvSpPr/>
      </dsp:nvSpPr>
      <dsp:spPr>
        <a:xfrm>
          <a:off x="4992688" y="3269862"/>
          <a:ext cx="4580291" cy="8433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Dịch vụ tiếp thị liên kết</a:t>
          </a:r>
        </a:p>
      </dsp:txBody>
      <dsp:txXfrm>
        <a:off x="5033857" y="3311031"/>
        <a:ext cx="4497953" cy="761010"/>
      </dsp:txXfrm>
    </dsp:sp>
    <dsp:sp modelId="{4C9016ED-6DFA-4D6B-9E3C-69D31B634C1D}">
      <dsp:nvSpPr>
        <dsp:cNvPr id="0" name=""/>
        <dsp:cNvSpPr/>
      </dsp:nvSpPr>
      <dsp:spPr>
        <a:xfrm rot="9806542">
          <a:off x="2851102" y="2708650"/>
          <a:ext cx="1032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2071" y="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FEF67-EAA2-4F39-9C24-A415B50EB7FA}">
      <dsp:nvSpPr>
        <dsp:cNvPr id="0" name=""/>
        <dsp:cNvSpPr/>
      </dsp:nvSpPr>
      <dsp:spPr>
        <a:xfrm>
          <a:off x="0" y="2855710"/>
          <a:ext cx="2908387" cy="84334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Người bán hàng</a:t>
          </a:r>
        </a:p>
      </dsp:txBody>
      <dsp:txXfrm>
        <a:off x="41169" y="2896879"/>
        <a:ext cx="2826049" cy="761010"/>
      </dsp:txXfrm>
    </dsp:sp>
    <dsp:sp modelId="{81798F83-A870-45C1-A8C4-7FA0673EDACF}">
      <dsp:nvSpPr>
        <dsp:cNvPr id="0" name=""/>
        <dsp:cNvSpPr/>
      </dsp:nvSpPr>
      <dsp:spPr>
        <a:xfrm rot="11346912">
          <a:off x="3358972" y="2066595"/>
          <a:ext cx="5059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5998" y="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2439-945B-4E04-B6A2-5536D0C8676A}">
      <dsp:nvSpPr>
        <dsp:cNvPr id="0" name=""/>
        <dsp:cNvSpPr/>
      </dsp:nvSpPr>
      <dsp:spPr>
        <a:xfrm>
          <a:off x="514112" y="1376361"/>
          <a:ext cx="2848054" cy="8433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Dịch vụ hỗ trợ: thanh toán, logistics</a:t>
          </a:r>
        </a:p>
      </dsp:txBody>
      <dsp:txXfrm>
        <a:off x="555281" y="1417530"/>
        <a:ext cx="2765716" cy="761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1C4C5-E49E-45F2-AE77-3BFEBD06E382}">
      <dsp:nvSpPr>
        <dsp:cNvPr id="0" name=""/>
        <dsp:cNvSpPr/>
      </dsp:nvSpPr>
      <dsp:spPr>
        <a:xfrm>
          <a:off x="0" y="2048"/>
          <a:ext cx="10061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C2E02-3307-47DD-803C-92FB0D16EC53}">
      <dsp:nvSpPr>
        <dsp:cNvPr id="0" name=""/>
        <dsp:cNvSpPr/>
      </dsp:nvSpPr>
      <dsp:spPr>
        <a:xfrm>
          <a:off x="0" y="2048"/>
          <a:ext cx="2012279" cy="419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Chủ quản nền tảng TMĐT</a:t>
          </a:r>
        </a:p>
      </dsp:txBody>
      <dsp:txXfrm>
        <a:off x="0" y="2048"/>
        <a:ext cx="2012279" cy="4191664"/>
      </dsp:txXfrm>
    </dsp:sp>
    <dsp:sp modelId="{2B792C1B-C3A3-46FE-8D38-4DB587E5746C}">
      <dsp:nvSpPr>
        <dsp:cNvPr id="0" name=""/>
        <dsp:cNvSpPr/>
      </dsp:nvSpPr>
      <dsp:spPr>
        <a:xfrm>
          <a:off x="2163200" y="67543"/>
          <a:ext cx="7898197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Là tổ chức, cá nhân chịu trách nhiệm đổi với toàn bộ hoạt động của nền tảng đó.</a:t>
          </a:r>
        </a:p>
      </dsp:txBody>
      <dsp:txXfrm>
        <a:off x="2163200" y="67543"/>
        <a:ext cx="7898197" cy="1309895"/>
      </dsp:txXfrm>
    </dsp:sp>
    <dsp:sp modelId="{54C184C6-69B7-4408-8257-18FA1909189B}">
      <dsp:nvSpPr>
        <dsp:cNvPr id="0" name=""/>
        <dsp:cNvSpPr/>
      </dsp:nvSpPr>
      <dsp:spPr>
        <a:xfrm>
          <a:off x="2012279" y="1713108"/>
          <a:ext cx="8049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C5626-D177-4EB7-A9EB-896D6B82EC70}">
      <dsp:nvSpPr>
        <dsp:cNvPr id="0" name=""/>
        <dsp:cNvSpPr/>
      </dsp:nvSpPr>
      <dsp:spPr>
        <a:xfrm>
          <a:off x="2151590" y="1771926"/>
          <a:ext cx="7898197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có quyền quản lý, vận hành </a:t>
          </a:r>
        </a:p>
      </dsp:txBody>
      <dsp:txXfrm>
        <a:off x="2151590" y="1771926"/>
        <a:ext cx="7898197" cy="1309895"/>
      </dsp:txXfrm>
    </dsp:sp>
    <dsp:sp modelId="{6A096F75-5107-48EF-ACE2-4522C2386BE3}">
      <dsp:nvSpPr>
        <dsp:cNvPr id="0" name=""/>
        <dsp:cNvSpPr/>
      </dsp:nvSpPr>
      <dsp:spPr>
        <a:xfrm>
          <a:off x="2012279" y="2752828"/>
          <a:ext cx="8049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79182-4981-4FF3-BD8B-6EE7C818E996}">
      <dsp:nvSpPr>
        <dsp:cNvPr id="0" name=""/>
        <dsp:cNvSpPr/>
      </dsp:nvSpPr>
      <dsp:spPr>
        <a:xfrm>
          <a:off x="2163200" y="2818323"/>
          <a:ext cx="7898197" cy="130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chịu trách nhiệm đổi với toàn bộ hoạt động của nền tảng đó.</a:t>
          </a:r>
        </a:p>
      </dsp:txBody>
      <dsp:txXfrm>
        <a:off x="2163200" y="2818323"/>
        <a:ext cx="7898197" cy="1309895"/>
      </dsp:txXfrm>
    </dsp:sp>
    <dsp:sp modelId="{D349A55E-4BFD-4766-BA61-4A49732C3EC9}">
      <dsp:nvSpPr>
        <dsp:cNvPr id="0" name=""/>
        <dsp:cNvSpPr/>
      </dsp:nvSpPr>
      <dsp:spPr>
        <a:xfrm>
          <a:off x="2012279" y="4128218"/>
          <a:ext cx="8049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A24D8-3CF2-4AF9-9FE2-A1BD6A1ACC1F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DDD8C-A8AF-425E-AECF-54631D9C0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6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Điều 15(1) – trách nhiệm chung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8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279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9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058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85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7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97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24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2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2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6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2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8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7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3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DDD8C-A8AF-425E-AECF-54631D9C016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8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4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6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9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664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2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6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43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88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8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16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53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5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8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3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5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7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D12ED-53E3-41A8-801C-09FD0D51B39C}" type="datetimeFigureOut">
              <a:rPr lang="en-GB" smtClean="0"/>
              <a:t>07/02/2026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5779-8BDB-40B4-9833-662B31860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08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1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Relationship Id="rId9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84BE-D126-F6B8-6B3C-8AC7D074B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333978"/>
          </a:xfrm>
        </p:spPr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Luật thương mại điện tử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AF480-10AC-489F-D9B5-06C79B732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solidFill>
                  <a:srgbClr val="FFFF00"/>
                </a:solidFill>
              </a:rPr>
              <a:t>Phan Đức hiếu</a:t>
            </a:r>
          </a:p>
          <a:p>
            <a:r>
              <a:rPr lang="en-GB">
                <a:solidFill>
                  <a:srgbClr val="FFFF00"/>
                </a:solidFill>
              </a:rPr>
              <a:t>Ủy ban kinh tế và tài chính của quốc hội</a:t>
            </a:r>
          </a:p>
        </p:txBody>
      </p:sp>
    </p:spTree>
    <p:extLst>
      <p:ext uri="{BB962C8B-B14F-4D97-AF65-F5344CB8AC3E}">
        <p14:creationId xmlns:p14="http://schemas.microsoft.com/office/powerpoint/2010/main" val="278956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Khái niệm cơ bản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4B9951-EC54-B638-D39E-A17D1EBEE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361675"/>
              </p:ext>
            </p:extLst>
          </p:nvPr>
        </p:nvGraphicFramePr>
        <p:xfrm>
          <a:off x="1103313" y="2052638"/>
          <a:ext cx="1003882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79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Khái niệm cơ bản:</a:t>
            </a:r>
            <a:br>
              <a:rPr lang="en-GB"/>
            </a:br>
            <a:r>
              <a:rPr lang="en-GB" sz="3200"/>
              <a:t>Nguyên tắc hoạt động thương mại điện tử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4B9951-EC54-B638-D39E-A17D1EBEE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268839"/>
              </p:ext>
            </p:extLst>
          </p:nvPr>
        </p:nvGraphicFramePr>
        <p:xfrm>
          <a:off x="1103313" y="2052638"/>
          <a:ext cx="1003882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92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Khái niệm cơ bản</a:t>
            </a:r>
            <a:br>
              <a:rPr lang="en-GB"/>
            </a:br>
            <a:r>
              <a:rPr lang="en-GB" sz="3200"/>
              <a:t>Các bên có liên quan hoạt động TMĐT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5CC244-B80E-3E40-F17B-5F02A2D63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118135"/>
              </p:ext>
            </p:extLst>
          </p:nvPr>
        </p:nvGraphicFramePr>
        <p:xfrm>
          <a:off x="1103313" y="2052638"/>
          <a:ext cx="993722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14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Chủ quản nền tảng TMĐT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9E86F71-D099-383F-E0D4-08DADAD46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483765"/>
              </p:ext>
            </p:extLst>
          </p:nvPr>
        </p:nvGraphicFramePr>
        <p:xfrm>
          <a:off x="1103313" y="2052638"/>
          <a:ext cx="1006139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CD3C84-E30D-2FE0-6FE1-DD63EECE8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4514" y="2079032"/>
            <a:ext cx="7166420" cy="41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Quản lý và vận hành (thành lập nền tảng TMĐT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9E86F71-D099-383F-E0D4-08DADAD46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434303"/>
              </p:ext>
            </p:extLst>
          </p:nvPr>
        </p:nvGraphicFramePr>
        <p:xfrm>
          <a:off x="1103312" y="2052638"/>
          <a:ext cx="9971087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43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Quản lý và vận hành (thành lập nền tảng TMĐT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9E86F71-D099-383F-E0D4-08DADAD46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225411"/>
              </p:ext>
            </p:extLst>
          </p:nvPr>
        </p:nvGraphicFramePr>
        <p:xfrm>
          <a:off x="1103313" y="2052638"/>
          <a:ext cx="1003882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96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Chủ quản nền tảng TMĐT:</a:t>
            </a:r>
            <a:br>
              <a:rPr lang="en-GB" sz="4000"/>
            </a:br>
            <a:r>
              <a:rPr lang="en-GB" sz="3200">
                <a:solidFill>
                  <a:schemeClr val="accent3"/>
                </a:solidFill>
              </a:rPr>
              <a:t>Nguyên tắc xác định quyền và trách </a:t>
            </a:r>
            <a:r>
              <a:rPr lang="en-GB" sz="4000">
                <a:solidFill>
                  <a:schemeClr val="accent3"/>
                </a:solidFill>
              </a:rPr>
              <a:t>nhiệm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A4B9951-EC54-B638-D39E-A17D1EBEE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368884"/>
              </p:ext>
            </p:extLst>
          </p:nvPr>
        </p:nvGraphicFramePr>
        <p:xfrm>
          <a:off x="1103313" y="2052638"/>
          <a:ext cx="1003882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B1A30B7-D806-E244-5F73-E4A62A688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7135" y="3152052"/>
            <a:ext cx="7114998" cy="2506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C1B57C-58F8-C3F5-C4CD-FC1FB2F8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7135" y="3160008"/>
            <a:ext cx="7114998" cy="31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Chủ quản nền tảng TMĐT:</a:t>
            </a:r>
            <a:br>
              <a:rPr lang="en-GB" sz="4000"/>
            </a:br>
            <a:r>
              <a:rPr lang="en-GB" sz="4000">
                <a:solidFill>
                  <a:schemeClr val="accent3"/>
                </a:solidFill>
              </a:rPr>
              <a:t>Các loại t</a:t>
            </a:r>
            <a:r>
              <a:rPr lang="en-GB" sz="3200">
                <a:solidFill>
                  <a:schemeClr val="accent3"/>
                </a:solidFill>
              </a:rPr>
              <a:t>rách </a:t>
            </a:r>
            <a:r>
              <a:rPr lang="en-GB" sz="4000">
                <a:solidFill>
                  <a:schemeClr val="accent3"/>
                </a:solidFill>
              </a:rPr>
              <a:t>nhiệm cơ bản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42289"/>
              </p:ext>
            </p:extLst>
          </p:nvPr>
        </p:nvGraphicFramePr>
        <p:xfrm>
          <a:off x="1103313" y="2052638"/>
          <a:ext cx="9982376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11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Chủ quản nền tảng TMĐT:</a:t>
            </a:r>
            <a:br>
              <a:rPr lang="en-GB" sz="4000"/>
            </a:br>
            <a:r>
              <a:rPr lang="en-GB" sz="4000">
                <a:solidFill>
                  <a:schemeClr val="accent3"/>
                </a:solidFill>
              </a:rPr>
              <a:t>Các loại t</a:t>
            </a:r>
            <a:r>
              <a:rPr lang="en-GB" sz="3200">
                <a:solidFill>
                  <a:schemeClr val="accent3"/>
                </a:solidFill>
              </a:rPr>
              <a:t>rách </a:t>
            </a:r>
            <a:r>
              <a:rPr lang="en-GB" sz="4000">
                <a:solidFill>
                  <a:schemeClr val="accent3"/>
                </a:solidFill>
              </a:rPr>
              <a:t>nhiệm cơ bản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440034"/>
              </p:ext>
            </p:extLst>
          </p:nvPr>
        </p:nvGraphicFramePr>
        <p:xfrm>
          <a:off x="1103312" y="2052638"/>
          <a:ext cx="10050109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6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Chủ quản nền tảng TMĐT:</a:t>
            </a:r>
            <a:br>
              <a:rPr lang="en-GB" sz="4000"/>
            </a:br>
            <a:r>
              <a:rPr lang="en-GB" sz="4000">
                <a:solidFill>
                  <a:schemeClr val="accent3"/>
                </a:solidFill>
              </a:rPr>
              <a:t>Các loại t</a:t>
            </a:r>
            <a:r>
              <a:rPr lang="en-GB" sz="3200">
                <a:solidFill>
                  <a:schemeClr val="accent3"/>
                </a:solidFill>
              </a:rPr>
              <a:t>rách </a:t>
            </a:r>
            <a:r>
              <a:rPr lang="en-GB" sz="4000">
                <a:solidFill>
                  <a:schemeClr val="accent3"/>
                </a:solidFill>
              </a:rPr>
              <a:t>nhiệm cơ bản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682620"/>
              </p:ext>
            </p:extLst>
          </p:nvPr>
        </p:nvGraphicFramePr>
        <p:xfrm>
          <a:off x="1103313" y="2052638"/>
          <a:ext cx="995979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86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EBC8D7-4258-A7B3-928D-9BB112E2C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244" y="2867378"/>
            <a:ext cx="8825658" cy="1819692"/>
          </a:xfrm>
        </p:spPr>
        <p:txBody>
          <a:bodyPr/>
          <a:lstStyle/>
          <a:p>
            <a:pPr algn="ctr"/>
            <a:r>
              <a:rPr lang="en-GB" sz="2800">
                <a:solidFill>
                  <a:schemeClr val="accent1"/>
                </a:solidFill>
              </a:rPr>
              <a:t>Lưu ý:</a:t>
            </a:r>
            <a:br>
              <a:rPr lang="en-GB" sz="2800"/>
            </a:br>
            <a:r>
              <a:rPr lang="en-GB" sz="2800"/>
              <a:t>Thông tin trong slides này có tính chất gợi mở để tìm hiểu Luật. Đề nghị xem điều khoản cụ thể của luật để trích dẫn và áp dụng</a:t>
            </a:r>
          </a:p>
        </p:txBody>
      </p:sp>
    </p:spTree>
    <p:extLst>
      <p:ext uri="{BB962C8B-B14F-4D97-AF65-F5344CB8AC3E}">
        <p14:creationId xmlns:p14="http://schemas.microsoft.com/office/powerpoint/2010/main" val="31652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Chủ quản nền tảng TMĐT:</a:t>
            </a:r>
            <a:br>
              <a:rPr lang="en-GB" sz="4000"/>
            </a:br>
            <a:r>
              <a:rPr lang="en-GB" sz="4000">
                <a:solidFill>
                  <a:schemeClr val="accent3"/>
                </a:solidFill>
              </a:rPr>
              <a:t>Các loại t</a:t>
            </a:r>
            <a:r>
              <a:rPr lang="en-GB" sz="3200">
                <a:solidFill>
                  <a:schemeClr val="accent3"/>
                </a:solidFill>
              </a:rPr>
              <a:t>rách </a:t>
            </a:r>
            <a:r>
              <a:rPr lang="en-GB" sz="4000">
                <a:solidFill>
                  <a:schemeClr val="accent3"/>
                </a:solidFill>
              </a:rPr>
              <a:t>nhiệm cơ bản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489326"/>
              </p:ext>
            </p:extLst>
          </p:nvPr>
        </p:nvGraphicFramePr>
        <p:xfrm>
          <a:off x="1103312" y="2052638"/>
          <a:ext cx="10016243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11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Chủ quản nền tảng TMĐT:</a:t>
            </a:r>
            <a:br>
              <a:rPr lang="en-GB" sz="4000"/>
            </a:br>
            <a:r>
              <a:rPr lang="en-GB" sz="4000">
                <a:solidFill>
                  <a:schemeClr val="accent3"/>
                </a:solidFill>
              </a:rPr>
              <a:t>Các loại trách nhiệm cơ bản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827287"/>
              </p:ext>
            </p:extLst>
          </p:nvPr>
        </p:nvGraphicFramePr>
        <p:xfrm>
          <a:off x="1103312" y="2052638"/>
          <a:ext cx="10016243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88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Chủ quản nền tảng TMĐT:</a:t>
            </a:r>
            <a:br>
              <a:rPr lang="en-GB" sz="4000"/>
            </a:br>
            <a:r>
              <a:rPr lang="en-GB" sz="4000">
                <a:solidFill>
                  <a:schemeClr val="accent3"/>
                </a:solidFill>
              </a:rPr>
              <a:t>Các loại t</a:t>
            </a:r>
            <a:r>
              <a:rPr lang="en-GB" sz="3200">
                <a:solidFill>
                  <a:schemeClr val="accent3"/>
                </a:solidFill>
              </a:rPr>
              <a:t>rách </a:t>
            </a:r>
            <a:r>
              <a:rPr lang="en-GB" sz="4000">
                <a:solidFill>
                  <a:schemeClr val="accent3"/>
                </a:solidFill>
              </a:rPr>
              <a:t>nhiệm cơ bản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841605"/>
              </p:ext>
            </p:extLst>
          </p:nvPr>
        </p:nvGraphicFramePr>
        <p:xfrm>
          <a:off x="1103312" y="2052638"/>
          <a:ext cx="10050109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93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Chủ quản nền tảng TMĐT:</a:t>
            </a:r>
            <a:br>
              <a:rPr lang="en-GB" sz="4000"/>
            </a:br>
            <a:r>
              <a:rPr lang="en-GB" sz="4000">
                <a:solidFill>
                  <a:schemeClr val="accent3"/>
                </a:solidFill>
              </a:rPr>
              <a:t>Các loại t</a:t>
            </a:r>
            <a:r>
              <a:rPr lang="en-GB" sz="3200">
                <a:solidFill>
                  <a:schemeClr val="accent3"/>
                </a:solidFill>
              </a:rPr>
              <a:t>rách </a:t>
            </a:r>
            <a:r>
              <a:rPr lang="en-GB" sz="4000">
                <a:solidFill>
                  <a:schemeClr val="accent3"/>
                </a:solidFill>
              </a:rPr>
              <a:t>nhiệm cơ bản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28171"/>
              </p:ext>
            </p:extLst>
          </p:nvPr>
        </p:nvGraphicFramePr>
        <p:xfrm>
          <a:off x="1103312" y="2052638"/>
          <a:ext cx="9971087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67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Chủ quản nền tảng TMĐT:</a:t>
            </a:r>
            <a:br>
              <a:rPr lang="en-GB" sz="4000"/>
            </a:br>
            <a:r>
              <a:rPr lang="en-GB" sz="4000">
                <a:solidFill>
                  <a:schemeClr val="accent3"/>
                </a:solidFill>
              </a:rPr>
              <a:t>Các loại t</a:t>
            </a:r>
            <a:r>
              <a:rPr lang="en-GB" sz="3200">
                <a:solidFill>
                  <a:schemeClr val="accent3"/>
                </a:solidFill>
              </a:rPr>
              <a:t>rách </a:t>
            </a:r>
            <a:r>
              <a:rPr lang="en-GB" sz="4000">
                <a:solidFill>
                  <a:schemeClr val="accent3"/>
                </a:solidFill>
              </a:rPr>
              <a:t>nhiệm cơ bản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848892"/>
              </p:ext>
            </p:extLst>
          </p:nvPr>
        </p:nvGraphicFramePr>
        <p:xfrm>
          <a:off x="1103313" y="2052638"/>
          <a:ext cx="1003882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663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Người bán hàng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877023"/>
              </p:ext>
            </p:extLst>
          </p:nvPr>
        </p:nvGraphicFramePr>
        <p:xfrm>
          <a:off x="1103313" y="2052638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801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Người bán hàng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011772"/>
              </p:ext>
            </p:extLst>
          </p:nvPr>
        </p:nvGraphicFramePr>
        <p:xfrm>
          <a:off x="1103313" y="2052638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674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Livestream bán hàng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616839"/>
              </p:ext>
            </p:extLst>
          </p:nvPr>
        </p:nvGraphicFramePr>
        <p:xfrm>
          <a:off x="1103312" y="2052638"/>
          <a:ext cx="10008383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897CF0-A771-3D01-2CC5-DA0F4664A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5318" y="2106260"/>
            <a:ext cx="7044015" cy="40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Livestream bán hàng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791332"/>
              </p:ext>
            </p:extLst>
          </p:nvPr>
        </p:nvGraphicFramePr>
        <p:xfrm>
          <a:off x="1103313" y="2052638"/>
          <a:ext cx="10061398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8577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Livestream bán hàng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443029"/>
              </p:ext>
            </p:extLst>
          </p:nvPr>
        </p:nvGraphicFramePr>
        <p:xfrm>
          <a:off x="1103312" y="2052638"/>
          <a:ext cx="10050109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047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Khái niệm cơ bản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5CC244-B80E-3E40-F17B-5F02A2D63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935808"/>
              </p:ext>
            </p:extLst>
          </p:nvPr>
        </p:nvGraphicFramePr>
        <p:xfrm>
          <a:off x="1103313" y="2052638"/>
          <a:ext cx="993722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2C3D30E-F4FD-53BF-552F-54687D315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245" y="2940533"/>
            <a:ext cx="8071556" cy="374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Livestream bán hàng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117652"/>
              </p:ext>
            </p:extLst>
          </p:nvPr>
        </p:nvGraphicFramePr>
        <p:xfrm>
          <a:off x="1103313" y="2052638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2369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Livestream bán hàng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708471"/>
              </p:ext>
            </p:extLst>
          </p:nvPr>
        </p:nvGraphicFramePr>
        <p:xfrm>
          <a:off x="1103312" y="2052638"/>
          <a:ext cx="10027531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8042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Livestream bán hàng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804548"/>
              </p:ext>
            </p:extLst>
          </p:nvPr>
        </p:nvGraphicFramePr>
        <p:xfrm>
          <a:off x="1103313" y="2052638"/>
          <a:ext cx="101065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3875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Dịch vụ tiếp thị, liên kết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359874"/>
              </p:ext>
            </p:extLst>
          </p:nvPr>
        </p:nvGraphicFramePr>
        <p:xfrm>
          <a:off x="1103312" y="2052638"/>
          <a:ext cx="10072687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686F920-E82B-32E1-8C3C-EE8BC1AC3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645" y="2119032"/>
            <a:ext cx="7868354" cy="39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Dịch vụ tiếp thị, liên kết</a:t>
            </a:r>
            <a:br>
              <a:rPr lang="en-GB" sz="4000"/>
            </a:br>
            <a:r>
              <a:rPr lang="en-GB" sz="4000">
                <a:solidFill>
                  <a:srgbClr val="FFFF00"/>
                </a:solidFill>
              </a:rPr>
              <a:t>Trách nhiệm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746554"/>
              </p:ext>
            </p:extLst>
          </p:nvPr>
        </p:nvGraphicFramePr>
        <p:xfrm>
          <a:off x="1103313" y="2052638"/>
          <a:ext cx="9982376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590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Dịch vụ tiếp thị, liên kết</a:t>
            </a:r>
            <a:br>
              <a:rPr lang="en-GB" sz="4000"/>
            </a:br>
            <a:r>
              <a:rPr lang="en-GB" sz="4000">
                <a:solidFill>
                  <a:srgbClr val="FFFF00"/>
                </a:solidFill>
              </a:rPr>
              <a:t>Trách nhiệm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510001"/>
              </p:ext>
            </p:extLst>
          </p:nvPr>
        </p:nvGraphicFramePr>
        <p:xfrm>
          <a:off x="1103313" y="2052638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4244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Nền tảng TMĐT nước ngoài hoạt động tại Việt nam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986027"/>
              </p:ext>
            </p:extLst>
          </p:nvPr>
        </p:nvGraphicFramePr>
        <p:xfrm>
          <a:off x="1103313" y="2052638"/>
          <a:ext cx="9982376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1540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Nền tảng TMĐT nước ngoài hoạt động tại Việt nam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501329"/>
              </p:ext>
            </p:extLst>
          </p:nvPr>
        </p:nvGraphicFramePr>
        <p:xfrm>
          <a:off x="1103312" y="2052638"/>
          <a:ext cx="10027531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1966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Nền tảng TMĐT nước ngoài hoạt động tại Việt nam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841765"/>
              </p:ext>
            </p:extLst>
          </p:nvPr>
        </p:nvGraphicFramePr>
        <p:xfrm>
          <a:off x="1103312" y="2018772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703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Nền tảng TMĐT nước ngoài hoạt động tại Việt nam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667309"/>
              </p:ext>
            </p:extLst>
          </p:nvPr>
        </p:nvGraphicFramePr>
        <p:xfrm>
          <a:off x="1103312" y="2018772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0AD5508-5943-593F-C03E-BEF8475B6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476" y="2091266"/>
            <a:ext cx="7945790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Khái niệm cơ bản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5CC244-B80E-3E40-F17B-5F02A2D630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993722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A11C7B9-BC4F-904C-7EC8-9409C3B2F7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88" y="1818633"/>
            <a:ext cx="7206581" cy="45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09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Nền tảng TMĐT nước ngoài hoạt động tại Việt nam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081057"/>
              </p:ext>
            </p:extLst>
          </p:nvPr>
        </p:nvGraphicFramePr>
        <p:xfrm>
          <a:off x="1103312" y="2018772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76D0F5-EB48-4346-167A-B5AAFCDC4A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7264" y="2923821"/>
            <a:ext cx="7057848" cy="37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Dịch vụ hỗ trợ TMĐT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661651"/>
              </p:ext>
            </p:extLst>
          </p:nvPr>
        </p:nvGraphicFramePr>
        <p:xfrm>
          <a:off x="1103312" y="2018772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9458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Dịch vụ hỗ trợ TMĐT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039172"/>
              </p:ext>
            </p:extLst>
          </p:nvPr>
        </p:nvGraphicFramePr>
        <p:xfrm>
          <a:off x="1103312" y="2018772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CF0B3E3-698F-AC6E-54EA-1655567E7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0346" y="2018772"/>
            <a:ext cx="7572375" cy="419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128FC-F1F9-59B0-7AF1-C9AED117BC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0346" y="2072218"/>
            <a:ext cx="6043965" cy="40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Dịch vụ hỗ trợ TMĐT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453039"/>
              </p:ext>
            </p:extLst>
          </p:nvPr>
        </p:nvGraphicFramePr>
        <p:xfrm>
          <a:off x="1103312" y="2018772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59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 sz="4000"/>
              <a:t>Chính sách phát triển TMĐT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750572"/>
              </p:ext>
            </p:extLst>
          </p:nvPr>
        </p:nvGraphicFramePr>
        <p:xfrm>
          <a:off x="1103312" y="2018772"/>
          <a:ext cx="10004954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4548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937AC8-B2F6-7DBD-82DB-13FE766D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Trân trọng cám ơn</a:t>
            </a:r>
          </a:p>
        </p:txBody>
      </p:sp>
    </p:spTree>
    <p:extLst>
      <p:ext uri="{BB962C8B-B14F-4D97-AF65-F5344CB8AC3E}">
        <p14:creationId xmlns:p14="http://schemas.microsoft.com/office/powerpoint/2010/main" val="222014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Khái niệm cơ bản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5CC244-B80E-3E40-F17B-5F02A2D630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993722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EBAF5EA-A388-3948-1E7B-391A5BE97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301" y="1152983"/>
            <a:ext cx="7991299" cy="40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2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Khái niệm cơ bản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5CC244-B80E-3E40-F17B-5F02A2D630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993722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34C7EC9-23E8-C602-C571-C9CCE94CD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1446" y="1853248"/>
            <a:ext cx="7052909" cy="43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9BE0-9384-6AEC-A957-1766F6D4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Cách phân loại các loại nền tảng TMĐT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4319D5-186D-7662-A3E3-54142FE4A45A}"/>
              </a:ext>
            </a:extLst>
          </p:cNvPr>
          <p:cNvGrpSpPr/>
          <p:nvPr/>
        </p:nvGrpSpPr>
        <p:grpSpPr>
          <a:xfrm>
            <a:off x="1213492" y="2179978"/>
            <a:ext cx="3777140" cy="934574"/>
            <a:chOff x="1007656" y="2190"/>
            <a:chExt cx="3777140" cy="93457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3C21C9-FEB9-B92B-112B-7C88E65F27E2}"/>
                </a:ext>
              </a:extLst>
            </p:cNvPr>
            <p:cNvSpPr/>
            <p:nvPr/>
          </p:nvSpPr>
          <p:spPr>
            <a:xfrm>
              <a:off x="1007656" y="2190"/>
              <a:ext cx="3777140" cy="9345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C154944C-2911-405A-D6DC-E725606F6E8D}"/>
                </a:ext>
              </a:extLst>
            </p:cNvPr>
            <p:cNvSpPr txBox="1"/>
            <p:nvPr/>
          </p:nvSpPr>
          <p:spPr>
            <a:xfrm>
              <a:off x="1560805" y="139055"/>
              <a:ext cx="2670842" cy="660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/>
                <a:t>Nền tảng TMĐT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358E25-F414-42F6-6140-FCA9CC9ECE54}"/>
              </a:ext>
            </a:extLst>
          </p:cNvPr>
          <p:cNvGrpSpPr/>
          <p:nvPr/>
        </p:nvGrpSpPr>
        <p:grpSpPr>
          <a:xfrm>
            <a:off x="2831036" y="3190440"/>
            <a:ext cx="542053" cy="542053"/>
            <a:chOff x="2625200" y="1012652"/>
            <a:chExt cx="542053" cy="542053"/>
          </a:xfrm>
        </p:grpSpPr>
        <p:sp>
          <p:nvSpPr>
            <p:cNvPr id="24" name="Plus Sign 23">
              <a:extLst>
                <a:ext uri="{FF2B5EF4-FFF2-40B4-BE49-F238E27FC236}">
                  <a16:creationId xmlns:a16="http://schemas.microsoft.com/office/drawing/2014/main" id="{4AA874D1-6565-D1C4-00F7-CE98ACAED529}"/>
                </a:ext>
              </a:extLst>
            </p:cNvPr>
            <p:cNvSpPr/>
            <p:nvPr/>
          </p:nvSpPr>
          <p:spPr>
            <a:xfrm>
              <a:off x="2625200" y="1012652"/>
              <a:ext cx="542053" cy="542053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lus Sign 6">
              <a:extLst>
                <a:ext uri="{FF2B5EF4-FFF2-40B4-BE49-F238E27FC236}">
                  <a16:creationId xmlns:a16="http://schemas.microsoft.com/office/drawing/2014/main" id="{AD58792A-9AFF-C608-1813-9381D77A0EB4}"/>
                </a:ext>
              </a:extLst>
            </p:cNvPr>
            <p:cNvSpPr txBox="1"/>
            <p:nvPr/>
          </p:nvSpPr>
          <p:spPr>
            <a:xfrm>
              <a:off x="2697049" y="1219933"/>
              <a:ext cx="398355" cy="12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900" kern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E64225-FC28-5CD0-2D21-193228B8DCB7}"/>
              </a:ext>
            </a:extLst>
          </p:cNvPr>
          <p:cNvGrpSpPr/>
          <p:nvPr/>
        </p:nvGrpSpPr>
        <p:grpSpPr>
          <a:xfrm>
            <a:off x="1123217" y="3808381"/>
            <a:ext cx="3957690" cy="934574"/>
            <a:chOff x="917381" y="1630593"/>
            <a:chExt cx="3957690" cy="93457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E7DF02F-CAF3-F8BE-4098-BE605D7B0540}"/>
                </a:ext>
              </a:extLst>
            </p:cNvPr>
            <p:cNvSpPr/>
            <p:nvPr/>
          </p:nvSpPr>
          <p:spPr>
            <a:xfrm>
              <a:off x="917381" y="1630593"/>
              <a:ext cx="3957690" cy="9345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id="{A38DABE6-12BD-0CE2-20D4-C7A67DFD2E29}"/>
                </a:ext>
              </a:extLst>
            </p:cNvPr>
            <p:cNvSpPr txBox="1"/>
            <p:nvPr/>
          </p:nvSpPr>
          <p:spPr>
            <a:xfrm>
              <a:off x="1496971" y="1767458"/>
              <a:ext cx="2798510" cy="660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/>
                <a:t>Chức năng đặt hàng trực tuyến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65A6E3-9066-70FE-F2E7-A1D15064DB5A}"/>
              </a:ext>
            </a:extLst>
          </p:cNvPr>
          <p:cNvGrpSpPr/>
          <p:nvPr/>
        </p:nvGrpSpPr>
        <p:grpSpPr>
          <a:xfrm>
            <a:off x="2831036" y="4818843"/>
            <a:ext cx="542053" cy="542053"/>
            <a:chOff x="2625200" y="2641055"/>
            <a:chExt cx="542053" cy="542053"/>
          </a:xfrm>
        </p:grpSpPr>
        <p:sp>
          <p:nvSpPr>
            <p:cNvPr id="20" name="Plus Sign 19">
              <a:extLst>
                <a:ext uri="{FF2B5EF4-FFF2-40B4-BE49-F238E27FC236}">
                  <a16:creationId xmlns:a16="http://schemas.microsoft.com/office/drawing/2014/main" id="{E51B01AF-32A2-925A-284B-C098F5D0F38C}"/>
                </a:ext>
              </a:extLst>
            </p:cNvPr>
            <p:cNvSpPr/>
            <p:nvPr/>
          </p:nvSpPr>
          <p:spPr>
            <a:xfrm>
              <a:off x="2625200" y="2641055"/>
              <a:ext cx="542053" cy="542053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lus Sign 10">
              <a:extLst>
                <a:ext uri="{FF2B5EF4-FFF2-40B4-BE49-F238E27FC236}">
                  <a16:creationId xmlns:a16="http://schemas.microsoft.com/office/drawing/2014/main" id="{17E89056-D751-B7D7-F83F-B4446A058FB9}"/>
                </a:ext>
              </a:extLst>
            </p:cNvPr>
            <p:cNvSpPr txBox="1"/>
            <p:nvPr/>
          </p:nvSpPr>
          <p:spPr>
            <a:xfrm>
              <a:off x="2697049" y="2848336"/>
              <a:ext cx="398355" cy="127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900" kern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AC086F-6A93-C639-32A1-C3FF948C873D}"/>
              </a:ext>
            </a:extLst>
          </p:cNvPr>
          <p:cNvGrpSpPr/>
          <p:nvPr/>
        </p:nvGrpSpPr>
        <p:grpSpPr>
          <a:xfrm>
            <a:off x="1010367" y="5436784"/>
            <a:ext cx="4183390" cy="934574"/>
            <a:chOff x="804531" y="3258996"/>
            <a:chExt cx="4183390" cy="93457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7E361A-92C8-A1E4-0119-4D00E489AE7A}"/>
                </a:ext>
              </a:extLst>
            </p:cNvPr>
            <p:cNvSpPr/>
            <p:nvPr/>
          </p:nvSpPr>
          <p:spPr>
            <a:xfrm>
              <a:off x="804531" y="3258996"/>
              <a:ext cx="4183390" cy="93457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D233AD31-3F83-512E-EDDD-24FDBA1F1CF9}"/>
                </a:ext>
              </a:extLst>
            </p:cNvPr>
            <p:cNvSpPr txBox="1"/>
            <p:nvPr/>
          </p:nvSpPr>
          <p:spPr>
            <a:xfrm>
              <a:off x="1417174" y="3395861"/>
              <a:ext cx="2958104" cy="660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/>
                <a:t>Chức năng Livestream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E93BF9-DC16-0EB1-3438-903A3625513C}"/>
              </a:ext>
            </a:extLst>
          </p:cNvPr>
          <p:cNvGrpSpPr/>
          <p:nvPr/>
        </p:nvGrpSpPr>
        <p:grpSpPr>
          <a:xfrm>
            <a:off x="5535078" y="4108338"/>
            <a:ext cx="723602" cy="347661"/>
            <a:chOff x="5329242" y="1930550"/>
            <a:chExt cx="723602" cy="347661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954C20DD-05E7-2970-B9FE-6BC6CA26C07B}"/>
                </a:ext>
              </a:extLst>
            </p:cNvPr>
            <p:cNvSpPr/>
            <p:nvPr/>
          </p:nvSpPr>
          <p:spPr>
            <a:xfrm rot="7996">
              <a:off x="5329242" y="1930550"/>
              <a:ext cx="723602" cy="34766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Right 14">
              <a:extLst>
                <a:ext uri="{FF2B5EF4-FFF2-40B4-BE49-F238E27FC236}">
                  <a16:creationId xmlns:a16="http://schemas.microsoft.com/office/drawing/2014/main" id="{6842FC7D-CEBC-F38F-A98B-BD47AC7BEA84}"/>
                </a:ext>
              </a:extLst>
            </p:cNvPr>
            <p:cNvSpPr txBox="1"/>
            <p:nvPr/>
          </p:nvSpPr>
          <p:spPr>
            <a:xfrm rot="7996">
              <a:off x="5329242" y="1999961"/>
              <a:ext cx="619304" cy="208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1AB818-3C46-4F5D-2C6D-B739750AF99C}"/>
              </a:ext>
            </a:extLst>
          </p:cNvPr>
          <p:cNvGrpSpPr/>
          <p:nvPr/>
        </p:nvGrpSpPr>
        <p:grpSpPr>
          <a:xfrm>
            <a:off x="6559034" y="3352383"/>
            <a:ext cx="4063810" cy="1869149"/>
            <a:chOff x="6353198" y="1174595"/>
            <a:chExt cx="2793799" cy="186914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A161D1-AEFA-883B-A591-E8A3304C7B6B}"/>
                </a:ext>
              </a:extLst>
            </p:cNvPr>
            <p:cNvSpPr/>
            <p:nvPr/>
          </p:nvSpPr>
          <p:spPr>
            <a:xfrm>
              <a:off x="6353198" y="1174595"/>
              <a:ext cx="2793799" cy="1869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49B67AFC-D90C-AAE5-9900-28C13A6CF2A9}"/>
                </a:ext>
              </a:extLst>
            </p:cNvPr>
            <p:cNvSpPr txBox="1"/>
            <p:nvPr/>
          </p:nvSpPr>
          <p:spPr>
            <a:xfrm>
              <a:off x="6762340" y="1448326"/>
              <a:ext cx="1975515" cy="13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/>
                <a:t>Một loại Nền tảng TMĐT cụ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8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8C1C-7ADC-CD5F-D313-D00C2EF2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Khái niệm cơ bản</a:t>
            </a:r>
            <a:br>
              <a:rPr lang="en-GB"/>
            </a:br>
            <a:r>
              <a:rPr lang="en-GB" sz="2800">
                <a:solidFill>
                  <a:srgbClr val="FFFF00"/>
                </a:solidFill>
              </a:rPr>
              <a:t>Đặt hàng trực tuyến</a:t>
            </a:r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B544C-D865-1861-F368-F177CE81F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525132" cy="4195481"/>
          </a:xfrm>
        </p:spPr>
        <p:txBody>
          <a:bodyPr/>
          <a:lstStyle/>
          <a:p>
            <a:pPr mar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280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entury Gothic (Body)"/>
                <a:ea typeface="+mn-ea"/>
                <a:cs typeface="+mn-cs"/>
              </a:rPr>
              <a:t>Chức năng đặt hàng trực tuyến là chức năng của nền tảng thương mại</a:t>
            </a:r>
            <a:r>
              <a:rPr lang="en-GB" sz="280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entury Gothic (Body)"/>
                <a:ea typeface="+mn-ea"/>
                <a:cs typeface="+mn-cs"/>
              </a:rPr>
              <a:t> </a:t>
            </a:r>
            <a:r>
              <a:rPr lang="vi-VN" sz="280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latin typeface="Century Gothic (Body)"/>
                <a:ea typeface="+mn-ea"/>
                <a:cs typeface="+mn-cs"/>
              </a:rPr>
              <a:t>điện tử cho phép thực hiện giao kết hợp đồng điện tử trên nền tảng đó.</a:t>
            </a:r>
            <a:endParaRPr lang="en-GB" sz="280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 (Body)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2C18E-DEAE-1838-AD0D-EF0D630A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622" y="2045399"/>
            <a:ext cx="6422495" cy="42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688-576A-4580-B7BE-6FB8379C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en-GB"/>
              <a:t>Khái niệm cơ bản</a:t>
            </a:r>
            <a:br>
              <a:rPr lang="en-GB"/>
            </a:br>
            <a:r>
              <a:rPr lang="en-GB" sz="2800">
                <a:solidFill>
                  <a:srgbClr val="FFFF00"/>
                </a:solidFill>
              </a:rPr>
              <a:t>Livestream bán hàng</a:t>
            </a:r>
            <a:endParaRPr lang="en-GB" sz="280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A36826-9FA0-9792-61D9-03A4E79C0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991944"/>
              </p:ext>
            </p:extLst>
          </p:nvPr>
        </p:nvGraphicFramePr>
        <p:xfrm>
          <a:off x="1103312" y="2052638"/>
          <a:ext cx="10008383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897CF0-A771-3D01-2CC5-DA0F4664A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5318" y="2106260"/>
            <a:ext cx="7044015" cy="40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64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359</TotalTime>
  <Words>2803</Words>
  <Application>Microsoft Office PowerPoint</Application>
  <PresentationFormat>Widescreen</PresentationFormat>
  <Paragraphs>234</Paragraphs>
  <Slides>45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Century Gothic</vt:lpstr>
      <vt:lpstr>Century Gothic (Body)</vt:lpstr>
      <vt:lpstr>Wingdings</vt:lpstr>
      <vt:lpstr>Wingdings 3</vt:lpstr>
      <vt:lpstr>Ion</vt:lpstr>
      <vt:lpstr>Luật thương mại điện tử 2025</vt:lpstr>
      <vt:lpstr>Lưu ý: Thông tin trong slides này có tính chất gợi mở để tìm hiểu Luật. Đề nghị xem điều khoản cụ thể của luật để trích dẫn và áp dụng</vt:lpstr>
      <vt:lpstr>Khái niệm cơ bản</vt:lpstr>
      <vt:lpstr>Khái niệm cơ bản</vt:lpstr>
      <vt:lpstr>Khái niệm cơ bản</vt:lpstr>
      <vt:lpstr>Khái niệm cơ bản</vt:lpstr>
      <vt:lpstr>Cách phân loại các loại nền tảng TMĐT</vt:lpstr>
      <vt:lpstr>Khái niệm cơ bản Đặt hàng trực tuyến</vt:lpstr>
      <vt:lpstr>Khái niệm cơ bản Livestream bán hàng</vt:lpstr>
      <vt:lpstr>Khái niệm cơ bản</vt:lpstr>
      <vt:lpstr>Khái niệm cơ bản: Nguyên tắc hoạt động thương mại điện tử</vt:lpstr>
      <vt:lpstr>Khái niệm cơ bản Các bên có liên quan hoạt động TMĐT</vt:lpstr>
      <vt:lpstr>Chủ quản nền tảng TMĐT</vt:lpstr>
      <vt:lpstr>Quản lý và vận hành (thành lập nền tảng TMĐT</vt:lpstr>
      <vt:lpstr>Quản lý và vận hành (thành lập nền tảng TMĐT</vt:lpstr>
      <vt:lpstr>Chủ quản nền tảng TMĐT: Nguyên tắc xác định quyền và trách nhiệm</vt:lpstr>
      <vt:lpstr>Chủ quản nền tảng TMĐT: Các loại trách nhiệm cơ bản</vt:lpstr>
      <vt:lpstr>Chủ quản nền tảng TMĐT: Các loại trách nhiệm cơ bản</vt:lpstr>
      <vt:lpstr>Chủ quản nền tảng TMĐT: Các loại trách nhiệm cơ bản</vt:lpstr>
      <vt:lpstr>Chủ quản nền tảng TMĐT: Các loại trách nhiệm cơ bản</vt:lpstr>
      <vt:lpstr>Chủ quản nền tảng TMĐT: Các loại trách nhiệm cơ bản</vt:lpstr>
      <vt:lpstr>Chủ quản nền tảng TMĐT: Các loại trách nhiệm cơ bản</vt:lpstr>
      <vt:lpstr>Chủ quản nền tảng TMĐT: Các loại trách nhiệm cơ bản</vt:lpstr>
      <vt:lpstr>Chủ quản nền tảng TMĐT: Các loại trách nhiệm cơ bản</vt:lpstr>
      <vt:lpstr>Người bán hàng</vt:lpstr>
      <vt:lpstr>Người bán hàng</vt:lpstr>
      <vt:lpstr>Livestream bán hàng</vt:lpstr>
      <vt:lpstr>Livestream bán hàng</vt:lpstr>
      <vt:lpstr>Livestream bán hàng</vt:lpstr>
      <vt:lpstr>Livestream bán hàng</vt:lpstr>
      <vt:lpstr>Livestream bán hàng</vt:lpstr>
      <vt:lpstr>Livestream bán hàng</vt:lpstr>
      <vt:lpstr>Dịch vụ tiếp thị, liên kết</vt:lpstr>
      <vt:lpstr>Dịch vụ tiếp thị, liên kết Trách nhiệm</vt:lpstr>
      <vt:lpstr>Dịch vụ tiếp thị, liên kết Trách nhiệm</vt:lpstr>
      <vt:lpstr>Nền tảng TMĐT nước ngoài hoạt động tại Việt nam</vt:lpstr>
      <vt:lpstr>Nền tảng TMĐT nước ngoài hoạt động tại Việt nam</vt:lpstr>
      <vt:lpstr>Nền tảng TMĐT nước ngoài hoạt động tại Việt nam</vt:lpstr>
      <vt:lpstr>Nền tảng TMĐT nước ngoài hoạt động tại Việt nam</vt:lpstr>
      <vt:lpstr>Nền tảng TMĐT nước ngoài hoạt động tại Việt nam</vt:lpstr>
      <vt:lpstr>Dịch vụ hỗ trợ TMĐT</vt:lpstr>
      <vt:lpstr>Dịch vụ hỗ trợ TMĐT</vt:lpstr>
      <vt:lpstr>Dịch vụ hỗ trợ TMĐT</vt:lpstr>
      <vt:lpstr>Chính sách phát triển TMĐT</vt:lpstr>
      <vt:lpstr>Trân trọng cám 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Luật thương mại điện tử 2025</dc:title>
  <dc:creator>Phan Duc Hieu</dc:creator>
  <cp:lastModifiedBy>Phan Duc Hieu</cp:lastModifiedBy>
  <cp:revision>80</cp:revision>
  <dcterms:created xsi:type="dcterms:W3CDTF">2026-02-05T09:08:08Z</dcterms:created>
  <dcterms:modified xsi:type="dcterms:W3CDTF">2026-02-07T11:54:33Z</dcterms:modified>
</cp:coreProperties>
</file>